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87" r:id="rId4"/>
    <p:sldId id="307" r:id="rId5"/>
    <p:sldId id="308" r:id="rId6"/>
    <p:sldId id="288" r:id="rId7"/>
    <p:sldId id="289" r:id="rId8"/>
    <p:sldId id="293" r:id="rId9"/>
    <p:sldId id="294" r:id="rId10"/>
    <p:sldId id="295" r:id="rId11"/>
    <p:sldId id="296" r:id="rId12"/>
    <p:sldId id="306" r:id="rId13"/>
    <p:sldId id="290" r:id="rId14"/>
    <p:sldId id="309" r:id="rId15"/>
    <p:sldId id="304" r:id="rId16"/>
    <p:sldId id="310" r:id="rId17"/>
    <p:sldId id="311" r:id="rId18"/>
    <p:sldId id="312" r:id="rId19"/>
    <p:sldId id="315" r:id="rId20"/>
    <p:sldId id="313" r:id="rId21"/>
    <p:sldId id="31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000108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Акынның әсем әлемі</a:t>
            </a:r>
          </a:p>
        </p:txBody>
      </p:sp>
      <p:pic>
        <p:nvPicPr>
          <p:cNvPr id="21506" name="Picture 2" descr="Картинки по запросу магжан жумабаев портре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670743"/>
            <a:ext cx="2643206" cy="354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6" name="AutoShape 2" descr="Картинки по запросу поэ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Картинки по запросу поэ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 descr="Картинки по запросу поэт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143248"/>
            <a:ext cx="2714644" cy="220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54" y="4786322"/>
            <a:ext cx="47863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500" b="1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1893 - 1938</a:t>
            </a:r>
          </a:p>
        </p:txBody>
      </p:sp>
    </p:spTree>
    <p:extLst>
      <p:ext uri="{BB962C8B-B14F-4D97-AF65-F5344CB8AC3E}">
        <p14:creationId xmlns="" xmlns:p14="http://schemas.microsoft.com/office/powerpoint/2010/main" val="34566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857232"/>
            <a:ext cx="514353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Қожакеев Т.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Мағжанның мұң-зары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// Қазақ әдебиеті тарихының өзекті мәселелері (ғылыми мақалалар жинағы): оқу құралы. - Алматы: «Қазақ университеті», 1993.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 21 – 33.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857496"/>
            <a:ext cx="53578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Қаратаев М.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Бетбұрыс белестері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[Мәтін]: мақалалар, эссе, портреттер (1985-1995 жж.)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М. Қаратаев. - Алматы: «Алатау» баспасы,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2005. – Б. 300, 320.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5828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643182"/>
            <a:ext cx="1593937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1545183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1714480" y="4500570"/>
            <a:ext cx="514353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Қожакеев Т.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Ақын «Ақ жол» газетінде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Т. Қожакеев // Көк сеңгірлер . - Алматы: Қазақ университеті, 1992. –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 90 – 99.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785794"/>
            <a:ext cx="521497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Сүй, жан сәулем, тағы да сүй, тағы 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[Мәтін]: зерттеу / Р. Нұрғали  // Қазақ әдебиетінің алтын ғасыры. - Астана: «Күлтегін» баспасы, 2002. - Б. 94 – 106.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82" y="571480"/>
            <a:ext cx="16061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357562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3643314"/>
            <a:ext cx="521497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Сүй, жан сәулем, тағы да сүй, тағы 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Р. Нұрғали  // Жеті томдық шығармалар жинағы. Т. 3. Қазақ әдебиетінің алтын ғасыры. - Астана: «Фолиант» баспасы, 2005. - Б. 116 – 130.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14356"/>
            <a:ext cx="578647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Жұмабаев өлендерін мектепте оқыту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Қ. Мәшһүр-Жүсіп  // Көркем сөздің құдіреті (мектепте қазақ әдебиетін, тілі оқыту). - Павлодар: Павлодар университеті, 2000. – Б. 73 – 87.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214818"/>
            <a:ext cx="52149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Көркемдік әдіс және жаңашылдық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Е. Тілешев  // Суректер және көркемдік әдіс. - Алматы: Арқас, 2005. - Б. 211 – 230.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164398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3071802" y="2071678"/>
            <a:ext cx="578647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Жұмабаевтың «Батыр Баян»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Қ. Мәшһүр-Жүсіп  // Көркем сөздің құдіреті (мектепте қазақ әдебиетін, тілі оқыту). - Павлодар: Павлодар университеті, 2000. – Б. 136 – 151.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4752"/>
            <a:ext cx="155181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56" y="500042"/>
            <a:ext cx="267805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3357554" y="1285860"/>
            <a:ext cx="47863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Магжан Жумабаев (1893 – 1938 гг.)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[Текст]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Исторические личности // составители: Б. Тогусбаев, А. Сужикова. - Алматы: Алматыкітап, 2007. - С. 156 – 157.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bis\Desktop\scan_2018-03-12_06-50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86058"/>
            <a:ext cx="5429288" cy="3423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500042"/>
            <a:ext cx="607223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Кадралинова, М. Т. 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Магжан Жумабаев </a:t>
            </a:r>
            <a:r>
              <a:rPr lang="ru-RU" sz="19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[Текст] /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М.Т. Кадралинова //  Возвращенные имена. - Костанай, 1998. - С. 52 – 81.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214554"/>
            <a:ext cx="535785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Магжан Жумабаев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[Текст] / О. Назарова,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В. Литвиненко // Казахская литература. Ч. 1: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учебник-хрестоматия. – Астана: Фолиант, 2013. – С. 245 – 248.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(Профессиональное образование).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4643446"/>
            <a:ext cx="621510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Магжан Жумабаев (1893-1938)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[Текст] / составители: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В.В. Литвиненко, О.В. Назарова //  Хрестоматия по казахской литературе для 8-11 классов русских школ.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2-х томах. Т. 1. – Челябинск: Взгляд, 2001. – С. 335 – 352.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148101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71678"/>
            <a:ext cx="1575104" cy="226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1609732" cy="22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акыны поэт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3DD"/>
              </a:clrFrom>
              <a:clrTo>
                <a:srgbClr val="DEE3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66"/>
            <a:ext cx="2714644" cy="2242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Картинки по запросу жумабаев магж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642918"/>
            <a:ext cx="2024609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14678" y="4000504"/>
            <a:ext cx="5572164" cy="21431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Легче самого легкого ветра поэт,</a:t>
            </a:r>
          </a:p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Ярче жаркого пламени слов его свет.</a:t>
            </a:r>
          </a:p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Добровольный невольник прекрасной мечты,</a:t>
            </a:r>
          </a:p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– поэт! И покоя душе его нет.</a:t>
            </a:r>
          </a:p>
          <a:p>
            <a:pPr algn="r"/>
            <a:endParaRPr lang="kk-KZ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Жумабаев “Коркут”</a:t>
            </a:r>
          </a:p>
          <a:p>
            <a:pPr algn="ctr"/>
            <a:endParaRPr lang="ru-RU" sz="1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8186" y="795318"/>
            <a:ext cx="5000660" cy="21431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Ақын – жел, есер, гулер жүйрік желдей,</a:t>
            </a:r>
          </a:p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Ақын – от лаулап жанар аспанға өрлей.</a:t>
            </a:r>
          </a:p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Қиялы, жан-жүрегі – ойнаған от,</a:t>
            </a:r>
          </a:p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Ақынды аласұртар тыныштық бермей.</a:t>
            </a:r>
          </a:p>
          <a:p>
            <a:pPr algn="r"/>
            <a:endParaRPr lang="kk-KZ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Жұмабаев “Қорқыт”</a:t>
            </a:r>
          </a:p>
          <a:p>
            <a:pPr algn="ctr"/>
            <a:endParaRPr lang="ru-RU" sz="1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175768" cy="19865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0" y="714356"/>
            <a:ext cx="53578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Жұмабаев М.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Шығармалар. 3 томдық. 1-т.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М. Жұмабаев. – Алматы: Білім, 1995. – 256 бет.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15001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071942"/>
            <a:ext cx="1500198" cy="223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1785918" y="4357694"/>
            <a:ext cx="53578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Жұмабаев М.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Шығармалар. 3 томдық.  2, 3-т.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М. Жұмабаев. – Алматы: Білім, 1995. –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512 бет.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магжан жумабаев портр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714488"/>
            <a:ext cx="1648207" cy="2464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71670" y="1285860"/>
            <a:ext cx="53578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Жұмабаев М.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Шығармалары. 1-том: Өлеңдер, дастандар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М. Жұмабаев; құраст. Сәндібек Жұбаниязов . – Алматы: Жазушы, 2013. – 376 бет.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3214686"/>
            <a:ext cx="535785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Жұмабаев М.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Шығармалары. 2 том: әңгіме, ғылыми еңбек, мақалалар, аудармалар, жарияланбаған өлеңдер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М. Жұмабаев ; құраст. Сәндібек Жұбаниязов. – Алматы: Жазушы, 2012. – 376 бет.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500570"/>
            <a:ext cx="2175768" cy="1986572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857496"/>
            <a:ext cx="14371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86116" y="2500306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Жұмабаев М.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Сүй, жан сәулем: Өлеңдер мен поэмалар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М. Жұмабаев. – Алматы: Атамұра, 2002. – 256 бет. – Атамұра Кітапханасы.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4357694"/>
            <a:ext cx="39290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Жұмабаев М.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Туған жер: өлеңдер мен дастандар жинағы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М. Жұмабаев. –  Петропавл, 2008. – 382 бет.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500570"/>
            <a:ext cx="2175768" cy="198657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3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285992"/>
            <a:ext cx="13573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1857356" y="642918"/>
            <a:ext cx="54292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Жұмабаев М.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Жан сөзі: Өлеңдер мен дастандар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М. Жұмабаев. – Алматы: Раритет, 2005. – 256 бет. – «Алтын қор» кітапханасы.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071942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t="3333" b="5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00364" y="214290"/>
            <a:ext cx="55721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знаю: божественный край мой – прекрасен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грозная молния в мае – прекрасна,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радостный лес, и широкая степь,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светлая лунная чаша – прекрасны.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Шелк ветра вечернего нежен, прекрасен,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Степные цветы ароматны, прекрасны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Высокого неба шатер голубой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горы, и реки земные – прекрасны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Смешливые звонкие воды – прекрасны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Кричащий над озером лебедь – прекрасен,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зеркальной сверкающей глади озер,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Струящийся пар на восходе – прекрасен...</a:t>
            </a:r>
          </a:p>
          <a:p>
            <a:pPr algn="ctr"/>
            <a:endParaRPr lang="kk-KZ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М. Жумабаев “Ты прекрасна”</a:t>
            </a:r>
          </a:p>
          <a:p>
            <a:pPr algn="ctr"/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аймауытов жүсіпб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18002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857628"/>
            <a:ext cx="2175768" cy="198657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488" y="1428736"/>
            <a:ext cx="5643602" cy="15716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Мағжанның қай өлені болса қазақ тарихынан қалайда сыбағалы орын алуы талассыз хақиқат.</a:t>
            </a:r>
          </a:p>
          <a:p>
            <a:pPr algn="ctr"/>
            <a:endParaRPr lang="kk-KZ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 Аймауытов 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6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28794" y="571480"/>
            <a:ext cx="600079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Жұмабаев (1893-1938)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құраст.: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Ж. Аймұхамбет, А. Әлімұлы; алғысөзі мен түсініктерін жазған Ж. Аймұхамбет. – Алматы: Жазушы, 2013.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 136 - 179.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572008"/>
            <a:ext cx="2175768" cy="198657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139913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71678"/>
            <a:ext cx="1500198" cy="2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3286116" y="2214554"/>
            <a:ext cx="528641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Жумабаев М.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Пророк. Стихи и поэмы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[Текст]: пер. с каз. / М. Жұмабаев; составитель, вступительная статья, комментарии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 Канапьянов. – Алматы: Издательский дом «Жибек жолы», 2002. – 400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00504"/>
            <a:ext cx="181364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00562" y="4214818"/>
            <a:ext cx="43577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Жетписбаева Б. А.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Образные миры Магжана Жумабаева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[Электронный ресурс] / Б.А. Жетписбаева. – Алматы: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NURPRESS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2008.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6000768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62000" algn="l"/>
                <a:tab pos="1143000" algn="l"/>
                <a:tab pos="142875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(Электронная выставка включает издания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62000" algn="l"/>
                <a:tab pos="1143000" algn="l"/>
                <a:tab pos="142875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фонда информационно-библиотечного центра)</a:t>
            </a:r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500570"/>
            <a:ext cx="2175768" cy="1986572"/>
          </a:xfrm>
          <a:prstGeom prst="rect">
            <a:avLst/>
          </a:prstGeom>
          <a:noFill/>
        </p:spPr>
      </p:pic>
      <p:pic>
        <p:nvPicPr>
          <p:cNvPr id="34818" name="Picture 2" descr="Картинки по запросу бахытжан канапья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704438" cy="2539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000364" y="2214554"/>
            <a:ext cx="5572164" cy="36433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«…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люблю Магжана. Люблю его европейское естество и блеск поэтической мысли. Рожденный в среде казахских поэтов аульного уклада жизни, он своим внеземным обаянием и своим умом достиг высот европейской культуры, храма мировой поэзии. Магжан – великий поэт мировой культуры. Его поэтическая индивидуальность настолько велика и уникальна, что она перерастает рамки эпохи</a:t>
            </a:r>
            <a:r>
              <a:rPr lang="kk-KZ" sz="1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kk-KZ" sz="11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Канапьянов</a:t>
            </a:r>
          </a:p>
          <a:p>
            <a:pPr algn="ctr"/>
            <a:endParaRPr lang="kk-KZ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642918"/>
            <a:ext cx="63579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Жұмабаев  Мағжан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Қазақстан. Ұлттық энциклопедиясы. Т. 4. Ж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// бас редакторы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Ә. Нысанбаев. - Алматы: «Қазақ энциклопедиясы»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Бас редакциясы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2002. - Б. 66 – 68.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6278"/>
          <a:stretch>
            <a:fillRect/>
          </a:stretch>
        </p:blipFill>
        <p:spPr bwMode="auto">
          <a:xfrm>
            <a:off x="254154" y="285728"/>
            <a:ext cx="2317582" cy="321471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2440736" cy="32147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071678"/>
            <a:ext cx="2464611" cy="32147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357562"/>
            <a:ext cx="2422826" cy="321470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210374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2500298" y="1071546"/>
            <a:ext cx="63579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Жұмабаев Ма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 (1893-1938)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Елтұтқа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Ел тарихының әйгілі тұлғалары // М. Жолдасбекұлы,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Қ. Сағараұлы, А. Сейдімбек. - Астана, 2001. - Б. 287– 289.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643182"/>
            <a:ext cx="2134230" cy="314327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2"/>
            <a:ext cx="2136698" cy="314327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643182"/>
            <a:ext cx="2126962" cy="3157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1774758" cy="250033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4784"/>
          <a:stretch>
            <a:fillRect/>
          </a:stretch>
        </p:blipFill>
        <p:spPr bwMode="auto">
          <a:xfrm>
            <a:off x="3000364" y="2786058"/>
            <a:ext cx="1756996" cy="250050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692727" cy="254474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 descr="\\10.2.20.2\Files 2.0\Елена Николаевна\scan_2018-03-13_06-40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85728"/>
            <a:ext cx="3766780" cy="25940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57864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  Жұмабаев (1893-1938) . Магжан Жумабаев (1893-1938)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/ Қазақтар. Казахи: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том. Тарихи тұлғалар. Исторические личности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- Алматы,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IDK-TIPO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баспа-редакциялық  орталығы,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1998. - Б. 183– 185,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 458-459.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9398"/>
            <a:ext cx="2714644" cy="350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3500430" y="1142984"/>
            <a:ext cx="507209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Жұмабаев (1893 – 1938 жж.)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[Мәтін]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Тарихи тұлғалар // құрастырушылар: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 Төғысбаев, А. Сужикова. - Алматы: «Алматыкітап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баспасы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2009.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  180 - 181.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bis\Desktop\scan_2018-03-12_06-50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86058"/>
            <a:ext cx="5429256" cy="3396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5000636"/>
            <a:ext cx="60007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Жарықбаев Қ.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Жұмабаев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/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Қ. Жарықбаев, С. Қалиев // Қазақ тәлім-тәрбиесі: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оқу құралы. – Алматы: Санат, 1995. – Б. 278-186.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7553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1698026" cy="23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071942"/>
            <a:ext cx="1623468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2000232" y="428604"/>
            <a:ext cx="52149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Жұмабаев – ағартушы педагог (1893-1938)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/ Ж. Әбиев // Педагогика тарихы: оқу құралы. – Алматы: Дарын, 2006. – Б. 415 - 433.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643182"/>
            <a:ext cx="521497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Жұмабаев (1893-1938)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/ С.Қ. Әбілдина, В.И. Коркина // Педагогика тарихы бойынша атлас: оқу құралы. – Қарағанды: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Ақ Нұр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, 2012. – Б. 343 - 350.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2143116"/>
            <a:ext cx="500062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Жұмабаев (1893-1938)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/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Г. Умарова, С. Шарабасов // Қазақ әдебиетінің тарихы: оқулық. – 2-басылым. – Астана: Фолиант, 2011. – Б. 169 - 175.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14290"/>
            <a:ext cx="7358114" cy="15716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Бекенұлы Жұмабаев – ағылшындарға Шекспирдің, орыстарға Пушкиннің қандай маңызы болса, қазақ халқына оның сондай маңызы бар.</a:t>
            </a:r>
          </a:p>
          <a:p>
            <a:pPr algn="r"/>
            <a:r>
              <a:rPr lang="kk-KZ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Ә. Марғұлан 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16108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71942"/>
            <a:ext cx="15716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143108" y="4572008"/>
            <a:ext cx="500062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Жұмабаев (1893-1938)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/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С. Мақпырұлы, Т. Сыдықов // Қазақ әдебиеті.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бөлім: оқулық. – 2-басылым. – Астана: Фолиант, 2011. – Б. 28 - 62.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928670"/>
            <a:ext cx="557216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Құдіретті өлең әлемі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/ М. Базарбаев // Замана тудырған әдебиет: таңдамалы ғылыми зерттеулері. – Алматы: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Жібек жолы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, 2005. –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Б. 202-228.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929066"/>
            <a:ext cx="521497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Мағжан Жұмабаев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/  Қ. Бітібаева // Әдебиетті тереңдетіп оқыту.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ғасырдың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жартысы,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ғасыр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: оқу құралы, бағдарлама. – Алматы: Ы. Алтынсарин атындағы қазақтың білім академиясының республикалық баспа кабинеті, 2000. –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Б. 114 - 119.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714" y="714357"/>
            <a:ext cx="16648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911" y="3643315"/>
            <a:ext cx="16955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2725</TotalTime>
  <Words>1567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Кітап қорының есебін жүргізу</dc:title>
  <dc:creator>Сотрудник</dc:creator>
  <cp:lastModifiedBy>пользователь</cp:lastModifiedBy>
  <cp:revision>283</cp:revision>
  <dcterms:created xsi:type="dcterms:W3CDTF">2014-03-10T14:52:43Z</dcterms:created>
  <dcterms:modified xsi:type="dcterms:W3CDTF">2018-03-19T10:34:23Z</dcterms:modified>
</cp:coreProperties>
</file>