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2EA79E-197F-47D0-A6BB-46E632C57087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D07248-AF68-4E75-BDD2-344B1E9BD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429684" cy="27860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40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критериального</a:t>
            </a:r>
            <a:r>
              <a:rPr lang="ru-RU" sz="4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оценивания в развитии субъектной активности учащихся в процессе 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00372"/>
            <a:ext cx="8429684" cy="32861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510\Desktop\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28934"/>
            <a:ext cx="842968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14353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для развития и воспитания творческой, саморазвивающейся, социально компетентной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сновная идея - в основе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успеха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находится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субъектная активность ученика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должен помогать ученикам осваивать субъектную роль и использовать свои субъектные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полномочия;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быть организован через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актуализацию и обогащение субъектного опыта учащихся.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к процессу обучения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82919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занимать в обучении активную позицию;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собственного (позитивного) отношения к учебной деятельности;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выработанность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индивидуального стиля ее осуществления;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мобилизовать интеллектуальные и волевые усилия для достижения учебных целей;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проектировать, планировать и прогнозировать учебную деятельность;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инициировать свою познавательную активность на основе внутренней положительной мотивации.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Активная </a:t>
            </a:r>
            <a:r>
              <a:rPr lang="ru-RU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субъектность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ученика в обучении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21497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должен стать для самого себя учителем, быть одновременно и «я - учеником», и «я - учителем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обучения должен быть построен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чтобы ученик переходил от управления со стороны учителя учебной деятельностью к самоуправлению, от внешнего контроля к самоконтролю, от внешней оценки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самооценке;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позиции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урокодателя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превращается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фасилитатора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помощника ученика, создающего условия и стимулирующего его личностный рост, познавательную активность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становится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активным и заинтересованным участником учебного процесса.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Суть субъектной позиции ученика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должен быть проблемным и развивающим: учитель сам нацеливается на сотрудничество с учениками и умеет направлять учеников на сотрудничество с собой и одноклассниками, организует проблемные и поисковые ситуации, активизирует познавательную деятельность учащихся, обеспечивает минимум репродукции и максимум творчества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сотворчества;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уроке должно строиться через открытие учениками новых знаний, самоопределение обучаемого к выполнению той или иной 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развитию субъектной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активности обучаемых способствует наличие на уроке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коллаборативной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среды, предполагающей обсуждения, решение спорных вопросов, диалог, активную групповую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к современному уроку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процесс, основанный на сравнении учебных достижений учащихся с четко определенными, коллективно выработанными, заранее известными всем участникам процесса критериями, соответствующими целям и содержанию образования, способствующими формированию учебно-познавательной компетентности учащихся.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оценивание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510\Desktop\img_user_file_55e5dd83473f5_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8687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501122" cy="45005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работа учащегося, она сравнивается с образцом (эталоном) правильно выполненной работы, который известен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заранее;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четкому алгоритму выведения оценки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может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 определить уровень своей работы и прогнозировать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учащимися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используется многообразие стилей обучения, типов мыслительной деятельности и способностей для выражения своего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чащиеся знают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понимают индикаторы оценивания для прогнозирования результата учения, активно участвуют в рефлексии, оценивая себя и своих сверстников.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Практическая значимость </a:t>
            </a:r>
            <a:r>
              <a:rPr lang="ru-RU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критериального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оценивания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501122" cy="42862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учащимся планировать учебную деятельность,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прогнозировать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известным критериям свою оценку,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ставить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достигать определённых целей,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совершенствовать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улучшать свои теоретические и практические знания,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самосовершенствоваться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самоутверждаться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самостоятельно находиться в постоянном поиске различных источников знаний.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критериального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оценивания в развитии субъектной активности обучаемого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482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Возможности системы критериального оценивания в развитии субъектной активности учащихся в процессе обучения </vt:lpstr>
      <vt:lpstr>Требования к процессу обучения</vt:lpstr>
      <vt:lpstr>Активная субъектность ученика в обучении</vt:lpstr>
      <vt:lpstr>Суть субъектной позиции ученика</vt:lpstr>
      <vt:lpstr>Требования к современному уроку</vt:lpstr>
      <vt:lpstr>Критериальное оценивание</vt:lpstr>
      <vt:lpstr>Слайд 7</vt:lpstr>
      <vt:lpstr>Практическая значимость критериального оценивания</vt:lpstr>
      <vt:lpstr>Возможности критериального оценивания в развитии субъектной активности обучаемого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510</dc:creator>
  <cp:lastModifiedBy>510</cp:lastModifiedBy>
  <cp:revision>6</cp:revision>
  <dcterms:created xsi:type="dcterms:W3CDTF">2017-12-13T04:37:15Z</dcterms:created>
  <dcterms:modified xsi:type="dcterms:W3CDTF">2017-12-13T05:13:44Z</dcterms:modified>
</cp:coreProperties>
</file>