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67" r:id="rId4"/>
    <p:sldId id="268" r:id="rId5"/>
    <p:sldId id="269" r:id="rId6"/>
    <p:sldId id="273" r:id="rId7"/>
    <p:sldId id="271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63D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E86A83-2E44-43BD-BA2C-E6DA65EE4A3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7F52DE-1A59-4DDD-91E3-7FE8216C1ED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Новый взгляд учителя</a:t>
          </a:r>
          <a:endParaRPr lang="ru-RU" b="1" dirty="0">
            <a:solidFill>
              <a:schemeClr val="tx1"/>
            </a:solidFill>
          </a:endParaRPr>
        </a:p>
      </dgm:t>
    </dgm:pt>
    <dgm:pt modelId="{73D02609-CDDE-4137-8998-D4D1D449DAA3}" type="parTrans" cxnId="{8740EED8-C985-4BBB-89A2-4595BFE15220}">
      <dgm:prSet/>
      <dgm:spPr/>
      <dgm:t>
        <a:bodyPr/>
        <a:lstStyle/>
        <a:p>
          <a:endParaRPr lang="ru-RU"/>
        </a:p>
      </dgm:t>
    </dgm:pt>
    <dgm:pt modelId="{89744900-3FF5-4966-AF0D-85CCCA427914}" type="sibTrans" cxnId="{8740EED8-C985-4BBB-89A2-4595BFE15220}">
      <dgm:prSet/>
      <dgm:spPr/>
      <dgm:t>
        <a:bodyPr/>
        <a:lstStyle/>
        <a:p>
          <a:endParaRPr lang="ru-RU"/>
        </a:p>
      </dgm:t>
    </dgm:pt>
    <dgm:pt modelId="{8F004FDF-F995-48A6-A9C2-A6DB5E433BC4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4200" b="1" dirty="0" smtClean="0">
              <a:solidFill>
                <a:schemeClr val="tx1"/>
              </a:solidFill>
            </a:rPr>
            <a:t>Место и роль в учебном процессе</a:t>
          </a:r>
          <a:endParaRPr lang="ru-RU" sz="4200" b="1" dirty="0">
            <a:solidFill>
              <a:schemeClr val="tx1"/>
            </a:solidFill>
          </a:endParaRPr>
        </a:p>
      </dgm:t>
    </dgm:pt>
    <dgm:pt modelId="{A67FBAC5-F79F-4EBC-8D7F-36E4794CF294}" type="parTrans" cxnId="{BBA4719E-A071-48CD-8D10-4C36453B40A0}">
      <dgm:prSet/>
      <dgm:spPr/>
      <dgm:t>
        <a:bodyPr/>
        <a:lstStyle/>
        <a:p>
          <a:endParaRPr lang="ru-RU"/>
        </a:p>
      </dgm:t>
    </dgm:pt>
    <dgm:pt modelId="{048212F0-4744-4D05-8070-FC6566FEF51D}" type="sibTrans" cxnId="{BBA4719E-A071-48CD-8D10-4C36453B40A0}">
      <dgm:prSet/>
      <dgm:spPr/>
      <dgm:t>
        <a:bodyPr/>
        <a:lstStyle/>
        <a:p>
          <a:endParaRPr lang="ru-RU"/>
        </a:p>
      </dgm:t>
    </dgm:pt>
    <dgm:pt modelId="{E0DCCBC6-5FC2-4D63-BC7C-1A8DF52F436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300" b="1" dirty="0" smtClean="0">
              <a:solidFill>
                <a:schemeClr val="tx1"/>
              </a:solidFill>
            </a:rPr>
            <a:t>Новые технологии обучения</a:t>
          </a:r>
          <a:endParaRPr lang="ru-RU" sz="4300" b="1" dirty="0">
            <a:solidFill>
              <a:schemeClr val="tx1"/>
            </a:solidFill>
          </a:endParaRPr>
        </a:p>
      </dgm:t>
    </dgm:pt>
    <dgm:pt modelId="{B33AA427-5E13-4E3F-AD73-035591822D11}" type="parTrans" cxnId="{441FAA34-836D-45EA-A36F-946BCC77FFA1}">
      <dgm:prSet/>
      <dgm:spPr/>
      <dgm:t>
        <a:bodyPr/>
        <a:lstStyle/>
        <a:p>
          <a:endParaRPr lang="ru-RU"/>
        </a:p>
      </dgm:t>
    </dgm:pt>
    <dgm:pt modelId="{239C8169-453D-4359-B837-7E37B0827E6B}" type="sibTrans" cxnId="{441FAA34-836D-45EA-A36F-946BCC77FFA1}">
      <dgm:prSet/>
      <dgm:spPr/>
      <dgm:t>
        <a:bodyPr/>
        <a:lstStyle/>
        <a:p>
          <a:endParaRPr lang="ru-RU"/>
        </a:p>
      </dgm:t>
    </dgm:pt>
    <dgm:pt modelId="{3BF3F6F3-BFAC-478B-A333-DB9C3AAF0F7E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000" b="1" dirty="0" smtClean="0">
              <a:solidFill>
                <a:schemeClr val="tx1"/>
              </a:solidFill>
            </a:rPr>
            <a:t>Новые формы оценивания</a:t>
          </a:r>
          <a:endParaRPr lang="ru-RU" sz="4000" b="1" dirty="0">
            <a:solidFill>
              <a:schemeClr val="tx1"/>
            </a:solidFill>
          </a:endParaRPr>
        </a:p>
      </dgm:t>
    </dgm:pt>
    <dgm:pt modelId="{FE062BA7-F872-4E6D-8DD3-1FAF661D60F3}" type="parTrans" cxnId="{BE221BBC-8794-4BB6-87D8-224D24C1AD36}">
      <dgm:prSet/>
      <dgm:spPr/>
      <dgm:t>
        <a:bodyPr/>
        <a:lstStyle/>
        <a:p>
          <a:endParaRPr lang="ru-RU"/>
        </a:p>
      </dgm:t>
    </dgm:pt>
    <dgm:pt modelId="{E39CBB2B-ABE0-4F24-A783-22F8265AA663}" type="sibTrans" cxnId="{BE221BBC-8794-4BB6-87D8-224D24C1AD36}">
      <dgm:prSet/>
      <dgm:spPr/>
      <dgm:t>
        <a:bodyPr/>
        <a:lstStyle/>
        <a:p>
          <a:endParaRPr lang="ru-RU"/>
        </a:p>
      </dgm:t>
    </dgm:pt>
    <dgm:pt modelId="{58BB5020-237D-4A8A-B401-7E4E412B3AC2}" type="pres">
      <dgm:prSet presAssocID="{C7E86A83-2E44-43BD-BA2C-E6DA65EE4A3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2FB4E0-8EBB-4B7D-A03C-4501000DAD20}" type="pres">
      <dgm:prSet presAssocID="{C17F52DE-1A59-4DDD-91E3-7FE8216C1EDB}" presName="roof" presStyleLbl="dkBgShp" presStyleIdx="0" presStyleCnt="2"/>
      <dgm:spPr/>
      <dgm:t>
        <a:bodyPr/>
        <a:lstStyle/>
        <a:p>
          <a:endParaRPr lang="ru-RU"/>
        </a:p>
      </dgm:t>
    </dgm:pt>
    <dgm:pt modelId="{A5E76B73-BBC8-4FBF-9E9C-7D555E9029AB}" type="pres">
      <dgm:prSet presAssocID="{C17F52DE-1A59-4DDD-91E3-7FE8216C1EDB}" presName="pillars" presStyleCnt="0"/>
      <dgm:spPr/>
    </dgm:pt>
    <dgm:pt modelId="{AB0E628A-6F2A-4716-9C9B-E0648CA37FF4}" type="pres">
      <dgm:prSet presAssocID="{C17F52DE-1A59-4DDD-91E3-7FE8216C1EDB}" presName="pillar1" presStyleLbl="node1" presStyleIdx="0" presStyleCnt="3" custLinFactNeighborX="-1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A57980-D367-4188-BF33-152C2A1E60E6}" type="pres">
      <dgm:prSet presAssocID="{E0DCCBC6-5FC2-4D63-BC7C-1A8DF52F436C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61FF5-FA88-48D2-8DAF-8B2B03FF6F85}" type="pres">
      <dgm:prSet presAssocID="{3BF3F6F3-BFAC-478B-A333-DB9C3AAF0F7E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8DB4A-B85F-4E52-B7B9-6282B16DB0EB}" type="pres">
      <dgm:prSet presAssocID="{C17F52DE-1A59-4DDD-91E3-7FE8216C1EDB}" presName="base" presStyleLbl="dkBgShp" presStyleIdx="1" presStyleCnt="2"/>
      <dgm:spPr/>
    </dgm:pt>
  </dgm:ptLst>
  <dgm:cxnLst>
    <dgm:cxn modelId="{FB116596-9DBB-426C-B502-04C444E4DB4A}" type="presOf" srcId="{8F004FDF-F995-48A6-A9C2-A6DB5E433BC4}" destId="{AB0E628A-6F2A-4716-9C9B-E0648CA37FF4}" srcOrd="0" destOrd="0" presId="urn:microsoft.com/office/officeart/2005/8/layout/hList3"/>
    <dgm:cxn modelId="{BE221BBC-8794-4BB6-87D8-224D24C1AD36}" srcId="{C17F52DE-1A59-4DDD-91E3-7FE8216C1EDB}" destId="{3BF3F6F3-BFAC-478B-A333-DB9C3AAF0F7E}" srcOrd="2" destOrd="0" parTransId="{FE062BA7-F872-4E6D-8DD3-1FAF661D60F3}" sibTransId="{E39CBB2B-ABE0-4F24-A783-22F8265AA663}"/>
    <dgm:cxn modelId="{A847AC53-7D0B-4F1A-A6E0-C8DD82B8431A}" type="presOf" srcId="{C17F52DE-1A59-4DDD-91E3-7FE8216C1EDB}" destId="{282FB4E0-8EBB-4B7D-A03C-4501000DAD20}" srcOrd="0" destOrd="0" presId="urn:microsoft.com/office/officeart/2005/8/layout/hList3"/>
    <dgm:cxn modelId="{12489605-FBA8-455E-BF19-DC2B932931AF}" type="presOf" srcId="{C7E86A83-2E44-43BD-BA2C-E6DA65EE4A33}" destId="{58BB5020-237D-4A8A-B401-7E4E412B3AC2}" srcOrd="0" destOrd="0" presId="urn:microsoft.com/office/officeart/2005/8/layout/hList3"/>
    <dgm:cxn modelId="{BBA4719E-A071-48CD-8D10-4C36453B40A0}" srcId="{C17F52DE-1A59-4DDD-91E3-7FE8216C1EDB}" destId="{8F004FDF-F995-48A6-A9C2-A6DB5E433BC4}" srcOrd="0" destOrd="0" parTransId="{A67FBAC5-F79F-4EBC-8D7F-36E4794CF294}" sibTransId="{048212F0-4744-4D05-8070-FC6566FEF51D}"/>
    <dgm:cxn modelId="{E05460FE-4C31-4032-922E-93865AF437B3}" type="presOf" srcId="{E0DCCBC6-5FC2-4D63-BC7C-1A8DF52F436C}" destId="{1FA57980-D367-4188-BF33-152C2A1E60E6}" srcOrd="0" destOrd="0" presId="urn:microsoft.com/office/officeart/2005/8/layout/hList3"/>
    <dgm:cxn modelId="{441FAA34-836D-45EA-A36F-946BCC77FFA1}" srcId="{C17F52DE-1A59-4DDD-91E3-7FE8216C1EDB}" destId="{E0DCCBC6-5FC2-4D63-BC7C-1A8DF52F436C}" srcOrd="1" destOrd="0" parTransId="{B33AA427-5E13-4E3F-AD73-035591822D11}" sibTransId="{239C8169-453D-4359-B837-7E37B0827E6B}"/>
    <dgm:cxn modelId="{C1D7139A-DC27-408D-9257-CFC1FD8E1672}" type="presOf" srcId="{3BF3F6F3-BFAC-478B-A333-DB9C3AAF0F7E}" destId="{62361FF5-FA88-48D2-8DAF-8B2B03FF6F85}" srcOrd="0" destOrd="0" presId="urn:microsoft.com/office/officeart/2005/8/layout/hList3"/>
    <dgm:cxn modelId="{8740EED8-C985-4BBB-89A2-4595BFE15220}" srcId="{C7E86A83-2E44-43BD-BA2C-E6DA65EE4A33}" destId="{C17F52DE-1A59-4DDD-91E3-7FE8216C1EDB}" srcOrd="0" destOrd="0" parTransId="{73D02609-CDDE-4137-8998-D4D1D449DAA3}" sibTransId="{89744900-3FF5-4966-AF0D-85CCCA427914}"/>
    <dgm:cxn modelId="{6B0D43DA-0099-4918-86F0-E9F335BBABA8}" type="presParOf" srcId="{58BB5020-237D-4A8A-B401-7E4E412B3AC2}" destId="{282FB4E0-8EBB-4B7D-A03C-4501000DAD20}" srcOrd="0" destOrd="0" presId="urn:microsoft.com/office/officeart/2005/8/layout/hList3"/>
    <dgm:cxn modelId="{B2997F1E-B23D-49D7-B6C0-75FA1C8849C6}" type="presParOf" srcId="{58BB5020-237D-4A8A-B401-7E4E412B3AC2}" destId="{A5E76B73-BBC8-4FBF-9E9C-7D555E9029AB}" srcOrd="1" destOrd="0" presId="urn:microsoft.com/office/officeart/2005/8/layout/hList3"/>
    <dgm:cxn modelId="{FCA6A8DB-5D65-4847-B921-C006C877FF99}" type="presParOf" srcId="{A5E76B73-BBC8-4FBF-9E9C-7D555E9029AB}" destId="{AB0E628A-6F2A-4716-9C9B-E0648CA37FF4}" srcOrd="0" destOrd="0" presId="urn:microsoft.com/office/officeart/2005/8/layout/hList3"/>
    <dgm:cxn modelId="{0CA84C2A-772B-4C15-AD57-C5D4AF3E24A1}" type="presParOf" srcId="{A5E76B73-BBC8-4FBF-9E9C-7D555E9029AB}" destId="{1FA57980-D367-4188-BF33-152C2A1E60E6}" srcOrd="1" destOrd="0" presId="urn:microsoft.com/office/officeart/2005/8/layout/hList3"/>
    <dgm:cxn modelId="{286894A4-845D-4C1B-8863-FC2613A784D2}" type="presParOf" srcId="{A5E76B73-BBC8-4FBF-9E9C-7D555E9029AB}" destId="{62361FF5-FA88-48D2-8DAF-8B2B03FF6F85}" srcOrd="2" destOrd="0" presId="urn:microsoft.com/office/officeart/2005/8/layout/hList3"/>
    <dgm:cxn modelId="{9CB5FF4B-6714-4FB4-9F99-530BA99AEFD3}" type="presParOf" srcId="{58BB5020-237D-4A8A-B401-7E4E412B3AC2}" destId="{3838DB4A-B85F-4E52-B7B9-6282B16DB0EB}" srcOrd="2" destOrd="0" presId="urn:microsoft.com/office/officeart/2005/8/layout/hLis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1BA1A0-5ADE-4ED0-8557-D6F8238501C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6FBCD1A-C613-4038-ACE7-476F02EB26CA}">
      <dgm:prSet phldrT="[Текст]" custT="1"/>
      <dgm:spPr/>
      <dgm:t>
        <a:bodyPr/>
        <a:lstStyle/>
        <a:p>
          <a:r>
            <a:rPr lang="ru-RU" sz="4000" b="1" dirty="0" smtClean="0"/>
            <a:t>Принципы </a:t>
          </a:r>
          <a:r>
            <a:rPr lang="ru-RU" sz="4000" b="1" dirty="0" err="1" smtClean="0"/>
            <a:t>критериального</a:t>
          </a:r>
          <a:r>
            <a:rPr lang="ru-RU" sz="4000" b="1" dirty="0" smtClean="0"/>
            <a:t> оценивания</a:t>
          </a:r>
          <a:endParaRPr lang="ru-RU" sz="4000" b="1" dirty="0"/>
        </a:p>
      </dgm:t>
    </dgm:pt>
    <dgm:pt modelId="{862E72C7-E04B-4291-8B92-872080167D3C}" type="parTrans" cxnId="{6601EA86-2BF2-46E1-AA4D-F13E47481ECB}">
      <dgm:prSet/>
      <dgm:spPr/>
      <dgm:t>
        <a:bodyPr/>
        <a:lstStyle/>
        <a:p>
          <a:endParaRPr lang="ru-RU"/>
        </a:p>
      </dgm:t>
    </dgm:pt>
    <dgm:pt modelId="{DA9DDED7-B2CD-4703-8050-EEBFCBB7FDF3}" type="sibTrans" cxnId="{6601EA86-2BF2-46E1-AA4D-F13E47481ECB}">
      <dgm:prSet/>
      <dgm:spPr/>
      <dgm:t>
        <a:bodyPr/>
        <a:lstStyle/>
        <a:p>
          <a:endParaRPr lang="ru-RU"/>
        </a:p>
      </dgm:t>
    </dgm:pt>
    <dgm:pt modelId="{40C09442-8A9C-4DC4-85EA-C545813FBFC6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</a:rPr>
            <a:t>достоверность</a:t>
          </a:r>
          <a:endParaRPr lang="ru-RU" sz="4000" b="1" dirty="0">
            <a:solidFill>
              <a:schemeClr val="tx1"/>
            </a:solidFill>
          </a:endParaRPr>
        </a:p>
      </dgm:t>
    </dgm:pt>
    <dgm:pt modelId="{B383740B-ACC8-47DE-A938-5C8F5887D526}" type="parTrans" cxnId="{1E884F07-F5A1-4E4C-A780-ABB6EDE67133}">
      <dgm:prSet/>
      <dgm:spPr/>
      <dgm:t>
        <a:bodyPr/>
        <a:lstStyle/>
        <a:p>
          <a:endParaRPr lang="ru-RU"/>
        </a:p>
      </dgm:t>
    </dgm:pt>
    <dgm:pt modelId="{4EF38C03-FB9B-42CD-9D94-94107B27C444}" type="sibTrans" cxnId="{1E884F07-F5A1-4E4C-A780-ABB6EDE67133}">
      <dgm:prSet/>
      <dgm:spPr/>
      <dgm:t>
        <a:bodyPr/>
        <a:lstStyle/>
        <a:p>
          <a:endParaRPr lang="ru-RU"/>
        </a:p>
      </dgm:t>
    </dgm:pt>
    <dgm:pt modelId="{1E85FF1A-73A7-494E-A636-995CEC4540A5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</a:rPr>
            <a:t>надёжность</a:t>
          </a:r>
          <a:endParaRPr lang="ru-RU" sz="4000" b="1" dirty="0">
            <a:solidFill>
              <a:schemeClr val="tx1"/>
            </a:solidFill>
          </a:endParaRPr>
        </a:p>
      </dgm:t>
    </dgm:pt>
    <dgm:pt modelId="{568420DC-49FB-4AEA-9A7A-05E5270962E6}" type="parTrans" cxnId="{25B3B0BE-9D6B-4739-A948-65313C783023}">
      <dgm:prSet/>
      <dgm:spPr/>
      <dgm:t>
        <a:bodyPr/>
        <a:lstStyle/>
        <a:p>
          <a:endParaRPr lang="ru-RU"/>
        </a:p>
      </dgm:t>
    </dgm:pt>
    <dgm:pt modelId="{4190B420-78AF-4763-A4BF-2DEE5886DE89}" type="sibTrans" cxnId="{25B3B0BE-9D6B-4739-A948-65313C783023}">
      <dgm:prSet/>
      <dgm:spPr/>
      <dgm:t>
        <a:bodyPr/>
        <a:lstStyle/>
        <a:p>
          <a:endParaRPr lang="ru-RU"/>
        </a:p>
      </dgm:t>
    </dgm:pt>
    <dgm:pt modelId="{2DD8FFFE-FF88-4D1F-9772-268C5690C8B7}">
      <dgm:prSet phldrT="[Текст]"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4000" b="1" dirty="0" smtClean="0">
              <a:solidFill>
                <a:schemeClr val="tx1"/>
              </a:solidFill>
            </a:rPr>
            <a:t>практичность</a:t>
          </a:r>
          <a:endParaRPr lang="ru-RU" sz="4000" b="1" dirty="0">
            <a:solidFill>
              <a:schemeClr val="tx1"/>
            </a:solidFill>
          </a:endParaRPr>
        </a:p>
      </dgm:t>
    </dgm:pt>
    <dgm:pt modelId="{9E91820F-6C3B-4101-987A-214963C4F106}" type="parTrans" cxnId="{5F42E31A-EC56-42FB-8BEA-CA4F19F11085}">
      <dgm:prSet/>
      <dgm:spPr/>
      <dgm:t>
        <a:bodyPr/>
        <a:lstStyle/>
        <a:p>
          <a:endParaRPr lang="ru-RU"/>
        </a:p>
      </dgm:t>
    </dgm:pt>
    <dgm:pt modelId="{3EA388B1-F953-4D6F-B51C-219543A2E2ED}" type="sibTrans" cxnId="{5F42E31A-EC56-42FB-8BEA-CA4F19F11085}">
      <dgm:prSet/>
      <dgm:spPr/>
      <dgm:t>
        <a:bodyPr/>
        <a:lstStyle/>
        <a:p>
          <a:endParaRPr lang="ru-RU"/>
        </a:p>
      </dgm:t>
    </dgm:pt>
    <dgm:pt modelId="{0A4973B2-3A8C-4E9F-81F8-8C4C74C8E4D4}">
      <dgm:prSet phldrT="[Текст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Положительное влияние на процесс  обучения</a:t>
          </a:r>
          <a:endParaRPr lang="ru-RU" b="1" dirty="0">
            <a:solidFill>
              <a:schemeClr val="tx1"/>
            </a:solidFill>
          </a:endParaRPr>
        </a:p>
      </dgm:t>
    </dgm:pt>
    <dgm:pt modelId="{1E023A10-D3C1-4788-800E-1170E5208A77}" type="parTrans" cxnId="{46F1527C-899E-4175-B0F1-6519D83D6A1C}">
      <dgm:prSet/>
      <dgm:spPr/>
      <dgm:t>
        <a:bodyPr/>
        <a:lstStyle/>
        <a:p>
          <a:endParaRPr lang="ru-RU"/>
        </a:p>
      </dgm:t>
    </dgm:pt>
    <dgm:pt modelId="{47749219-0FCB-408C-8845-8164C68B3516}" type="sibTrans" cxnId="{46F1527C-899E-4175-B0F1-6519D83D6A1C}">
      <dgm:prSet/>
      <dgm:spPr/>
      <dgm:t>
        <a:bodyPr/>
        <a:lstStyle/>
        <a:p>
          <a:endParaRPr lang="ru-RU"/>
        </a:p>
      </dgm:t>
    </dgm:pt>
    <dgm:pt modelId="{BEBC8942-2B6E-4EE8-914B-4B1464989D2A}">
      <dgm:prSet/>
      <dgm:spPr/>
    </dgm:pt>
    <dgm:pt modelId="{615E7112-F9F6-492F-8354-5B28EC655272}" type="parTrans" cxnId="{32A91BD8-04A9-4365-887D-D23504D40D0E}">
      <dgm:prSet/>
      <dgm:spPr/>
      <dgm:t>
        <a:bodyPr/>
        <a:lstStyle/>
        <a:p>
          <a:endParaRPr lang="ru-RU"/>
        </a:p>
      </dgm:t>
    </dgm:pt>
    <dgm:pt modelId="{1DEDA749-46A7-4D8E-98F4-2122CCA9DAE5}" type="sibTrans" cxnId="{32A91BD8-04A9-4365-887D-D23504D40D0E}">
      <dgm:prSet/>
      <dgm:spPr/>
      <dgm:t>
        <a:bodyPr/>
        <a:lstStyle/>
        <a:p>
          <a:endParaRPr lang="ru-RU"/>
        </a:p>
      </dgm:t>
    </dgm:pt>
    <dgm:pt modelId="{77BF7D12-3F9A-4A1D-9FE3-E933B37D18FE}" type="pres">
      <dgm:prSet presAssocID="{0E1BA1A0-5ADE-4ED0-8557-D6F8238501C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DE02CB8-63FE-43F4-9E3A-E01415D11EF6}" type="pres">
      <dgm:prSet presAssocID="{0E1BA1A0-5ADE-4ED0-8557-D6F8238501C8}" presName="matrix" presStyleCnt="0"/>
      <dgm:spPr/>
    </dgm:pt>
    <dgm:pt modelId="{79E7B210-A6E1-4AE8-8227-6503438C5E73}" type="pres">
      <dgm:prSet presAssocID="{0E1BA1A0-5ADE-4ED0-8557-D6F8238501C8}" presName="tile1" presStyleLbl="node1" presStyleIdx="0" presStyleCnt="4"/>
      <dgm:spPr/>
    </dgm:pt>
    <dgm:pt modelId="{47375677-1D77-4CB9-A34E-C283700E8A4B}" type="pres">
      <dgm:prSet presAssocID="{0E1BA1A0-5ADE-4ED0-8557-D6F8238501C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D7721DEC-E8A0-4435-83D2-962BBC99912A}" type="pres">
      <dgm:prSet presAssocID="{0E1BA1A0-5ADE-4ED0-8557-D6F8238501C8}" presName="tile2" presStyleLbl="node1" presStyleIdx="1" presStyleCnt="4" custLinFactNeighborX="1736" custLinFactNeighborY="-4420"/>
      <dgm:spPr/>
      <dgm:t>
        <a:bodyPr/>
        <a:lstStyle/>
        <a:p>
          <a:endParaRPr lang="ru-RU"/>
        </a:p>
      </dgm:t>
    </dgm:pt>
    <dgm:pt modelId="{EE05F7AC-88A1-42ED-A71B-F5B01F098FB1}" type="pres">
      <dgm:prSet presAssocID="{0E1BA1A0-5ADE-4ED0-8557-D6F8238501C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17C44-2254-41CD-9ED7-410CCE572789}" type="pres">
      <dgm:prSet presAssocID="{0E1BA1A0-5ADE-4ED0-8557-D6F8238501C8}" presName="tile3" presStyleLbl="node1" presStyleIdx="2" presStyleCnt="4" custLinFactNeighborX="-11111" custLinFactNeighborY="6068"/>
      <dgm:spPr/>
    </dgm:pt>
    <dgm:pt modelId="{A01B6E45-E6E5-42F2-8C0D-0CC183C52497}" type="pres">
      <dgm:prSet presAssocID="{0E1BA1A0-5ADE-4ED0-8557-D6F8238501C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03A058E-1972-4D4C-98FD-9F97492A33D3}" type="pres">
      <dgm:prSet presAssocID="{0E1BA1A0-5ADE-4ED0-8557-D6F8238501C8}" presName="tile4" presStyleLbl="node1" presStyleIdx="3" presStyleCnt="4"/>
      <dgm:spPr/>
    </dgm:pt>
    <dgm:pt modelId="{05162C64-05C6-4947-9CCE-B805D2DDD7A3}" type="pres">
      <dgm:prSet presAssocID="{0E1BA1A0-5ADE-4ED0-8557-D6F8238501C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F6EFD7E5-308B-4230-857A-A42B1AEA6E2B}" type="pres">
      <dgm:prSet presAssocID="{0E1BA1A0-5ADE-4ED0-8557-D6F8238501C8}" presName="centerTile" presStyleLbl="fgShp" presStyleIdx="0" presStyleCnt="1" custScaleX="173612" custScaleY="130233">
        <dgm:presLayoutVars>
          <dgm:chMax val="0"/>
          <dgm:chPref val="0"/>
        </dgm:presLayoutVars>
      </dgm:prSet>
      <dgm:spPr/>
    </dgm:pt>
  </dgm:ptLst>
  <dgm:cxnLst>
    <dgm:cxn modelId="{1E884F07-F5A1-4E4C-A780-ABB6EDE67133}" srcId="{66FBCD1A-C613-4038-ACE7-476F02EB26CA}" destId="{40C09442-8A9C-4DC4-85EA-C545813FBFC6}" srcOrd="0" destOrd="0" parTransId="{B383740B-ACC8-47DE-A938-5C8F5887D526}" sibTransId="{4EF38C03-FB9B-42CD-9D94-94107B27C444}"/>
    <dgm:cxn modelId="{642DCDA8-3F82-4719-A620-91B09ED390B0}" type="presOf" srcId="{1E85FF1A-73A7-494E-A636-995CEC4540A5}" destId="{EE05F7AC-88A1-42ED-A71B-F5B01F098FB1}" srcOrd="1" destOrd="0" presId="urn:microsoft.com/office/officeart/2005/8/layout/matrix1"/>
    <dgm:cxn modelId="{5F42E31A-EC56-42FB-8BEA-CA4F19F11085}" srcId="{66FBCD1A-C613-4038-ACE7-476F02EB26CA}" destId="{2DD8FFFE-FF88-4D1F-9772-268C5690C8B7}" srcOrd="2" destOrd="0" parTransId="{9E91820F-6C3B-4101-987A-214963C4F106}" sibTransId="{3EA388B1-F953-4D6F-B51C-219543A2E2ED}"/>
    <dgm:cxn modelId="{D2E5D255-0751-45A3-8D1C-AA947E8CFFD1}" type="presOf" srcId="{40C09442-8A9C-4DC4-85EA-C545813FBFC6}" destId="{47375677-1D77-4CB9-A34E-C283700E8A4B}" srcOrd="1" destOrd="0" presId="urn:microsoft.com/office/officeart/2005/8/layout/matrix1"/>
    <dgm:cxn modelId="{8C884AE7-E19E-4973-94F5-B1283460E936}" type="presOf" srcId="{2DD8FFFE-FF88-4D1F-9772-268C5690C8B7}" destId="{E1E17C44-2254-41CD-9ED7-410CCE572789}" srcOrd="0" destOrd="0" presId="urn:microsoft.com/office/officeart/2005/8/layout/matrix1"/>
    <dgm:cxn modelId="{89FE1943-B109-4487-BFC0-1985E680FE25}" type="presOf" srcId="{0A4973B2-3A8C-4E9F-81F8-8C4C74C8E4D4}" destId="{203A058E-1972-4D4C-98FD-9F97492A33D3}" srcOrd="0" destOrd="0" presId="urn:microsoft.com/office/officeart/2005/8/layout/matrix1"/>
    <dgm:cxn modelId="{6601EA86-2BF2-46E1-AA4D-F13E47481ECB}" srcId="{0E1BA1A0-5ADE-4ED0-8557-D6F8238501C8}" destId="{66FBCD1A-C613-4038-ACE7-476F02EB26CA}" srcOrd="0" destOrd="0" parTransId="{862E72C7-E04B-4291-8B92-872080167D3C}" sibTransId="{DA9DDED7-B2CD-4703-8050-EEBFCBB7FDF3}"/>
    <dgm:cxn modelId="{D17983DF-A014-4660-845E-ACAAFF410E7B}" type="presOf" srcId="{1E85FF1A-73A7-494E-A636-995CEC4540A5}" destId="{D7721DEC-E8A0-4435-83D2-962BBC99912A}" srcOrd="0" destOrd="0" presId="urn:microsoft.com/office/officeart/2005/8/layout/matrix1"/>
    <dgm:cxn modelId="{D2080F9F-FDA4-469B-AA62-7D78217F0976}" type="presOf" srcId="{0E1BA1A0-5ADE-4ED0-8557-D6F8238501C8}" destId="{77BF7D12-3F9A-4A1D-9FE3-E933B37D18FE}" srcOrd="0" destOrd="0" presId="urn:microsoft.com/office/officeart/2005/8/layout/matrix1"/>
    <dgm:cxn modelId="{46F1527C-899E-4175-B0F1-6519D83D6A1C}" srcId="{66FBCD1A-C613-4038-ACE7-476F02EB26CA}" destId="{0A4973B2-3A8C-4E9F-81F8-8C4C74C8E4D4}" srcOrd="3" destOrd="0" parTransId="{1E023A10-D3C1-4788-800E-1170E5208A77}" sibTransId="{47749219-0FCB-408C-8845-8164C68B3516}"/>
    <dgm:cxn modelId="{A0E58529-2A05-4BD2-8E26-D532106D4B07}" type="presOf" srcId="{2DD8FFFE-FF88-4D1F-9772-268C5690C8B7}" destId="{A01B6E45-E6E5-42F2-8C0D-0CC183C52497}" srcOrd="1" destOrd="0" presId="urn:microsoft.com/office/officeart/2005/8/layout/matrix1"/>
    <dgm:cxn modelId="{25B3B0BE-9D6B-4739-A948-65313C783023}" srcId="{66FBCD1A-C613-4038-ACE7-476F02EB26CA}" destId="{1E85FF1A-73A7-494E-A636-995CEC4540A5}" srcOrd="1" destOrd="0" parTransId="{568420DC-49FB-4AEA-9A7A-05E5270962E6}" sibTransId="{4190B420-78AF-4763-A4BF-2DEE5886DE89}"/>
    <dgm:cxn modelId="{53C27DA2-0CD5-456A-AB15-383D8E05F27D}" type="presOf" srcId="{40C09442-8A9C-4DC4-85EA-C545813FBFC6}" destId="{79E7B210-A6E1-4AE8-8227-6503438C5E73}" srcOrd="0" destOrd="0" presId="urn:microsoft.com/office/officeart/2005/8/layout/matrix1"/>
    <dgm:cxn modelId="{32A91BD8-04A9-4365-887D-D23504D40D0E}" srcId="{0E1BA1A0-5ADE-4ED0-8557-D6F8238501C8}" destId="{BEBC8942-2B6E-4EE8-914B-4B1464989D2A}" srcOrd="1" destOrd="0" parTransId="{615E7112-F9F6-492F-8354-5B28EC655272}" sibTransId="{1DEDA749-46A7-4D8E-98F4-2122CCA9DAE5}"/>
    <dgm:cxn modelId="{89D49E38-2097-4110-A625-0B3DFA54C94E}" type="presOf" srcId="{0A4973B2-3A8C-4E9F-81F8-8C4C74C8E4D4}" destId="{05162C64-05C6-4947-9CCE-B805D2DDD7A3}" srcOrd="1" destOrd="0" presId="urn:microsoft.com/office/officeart/2005/8/layout/matrix1"/>
    <dgm:cxn modelId="{1CF87A48-2E7C-4FE9-A180-217E6869EC04}" type="presOf" srcId="{66FBCD1A-C613-4038-ACE7-476F02EB26CA}" destId="{F6EFD7E5-308B-4230-857A-A42B1AEA6E2B}" srcOrd="0" destOrd="0" presId="urn:microsoft.com/office/officeart/2005/8/layout/matrix1"/>
    <dgm:cxn modelId="{8C27C3E2-30B7-4ABF-BD68-5FE62EB7C55F}" type="presParOf" srcId="{77BF7D12-3F9A-4A1D-9FE3-E933B37D18FE}" destId="{9DE02CB8-63FE-43F4-9E3A-E01415D11EF6}" srcOrd="0" destOrd="0" presId="urn:microsoft.com/office/officeart/2005/8/layout/matrix1"/>
    <dgm:cxn modelId="{167946F3-7008-446E-AFC3-3D61CDC96C14}" type="presParOf" srcId="{9DE02CB8-63FE-43F4-9E3A-E01415D11EF6}" destId="{79E7B210-A6E1-4AE8-8227-6503438C5E73}" srcOrd="0" destOrd="0" presId="urn:microsoft.com/office/officeart/2005/8/layout/matrix1"/>
    <dgm:cxn modelId="{A38AC94F-060B-4CEC-9ADA-CF133ED6E8D7}" type="presParOf" srcId="{9DE02CB8-63FE-43F4-9E3A-E01415D11EF6}" destId="{47375677-1D77-4CB9-A34E-C283700E8A4B}" srcOrd="1" destOrd="0" presId="urn:microsoft.com/office/officeart/2005/8/layout/matrix1"/>
    <dgm:cxn modelId="{6AB54A8A-B7AC-491F-B16B-CBFC9CAC8454}" type="presParOf" srcId="{9DE02CB8-63FE-43F4-9E3A-E01415D11EF6}" destId="{D7721DEC-E8A0-4435-83D2-962BBC99912A}" srcOrd="2" destOrd="0" presId="urn:microsoft.com/office/officeart/2005/8/layout/matrix1"/>
    <dgm:cxn modelId="{032BBB6D-9BDE-4B49-8E07-2F74C8113680}" type="presParOf" srcId="{9DE02CB8-63FE-43F4-9E3A-E01415D11EF6}" destId="{EE05F7AC-88A1-42ED-A71B-F5B01F098FB1}" srcOrd="3" destOrd="0" presId="urn:microsoft.com/office/officeart/2005/8/layout/matrix1"/>
    <dgm:cxn modelId="{A96783EF-D694-491F-9C6F-EB2E5EDC5520}" type="presParOf" srcId="{9DE02CB8-63FE-43F4-9E3A-E01415D11EF6}" destId="{E1E17C44-2254-41CD-9ED7-410CCE572789}" srcOrd="4" destOrd="0" presId="urn:microsoft.com/office/officeart/2005/8/layout/matrix1"/>
    <dgm:cxn modelId="{A7DF6DDE-63D4-43B1-9173-776A1296F483}" type="presParOf" srcId="{9DE02CB8-63FE-43F4-9E3A-E01415D11EF6}" destId="{A01B6E45-E6E5-42F2-8C0D-0CC183C52497}" srcOrd="5" destOrd="0" presId="urn:microsoft.com/office/officeart/2005/8/layout/matrix1"/>
    <dgm:cxn modelId="{D9FC13FB-0828-4A87-A580-2AD5C5F2EE86}" type="presParOf" srcId="{9DE02CB8-63FE-43F4-9E3A-E01415D11EF6}" destId="{203A058E-1972-4D4C-98FD-9F97492A33D3}" srcOrd="6" destOrd="0" presId="urn:microsoft.com/office/officeart/2005/8/layout/matrix1"/>
    <dgm:cxn modelId="{56EF602C-2748-422F-AFE9-FA48B609B71D}" type="presParOf" srcId="{9DE02CB8-63FE-43F4-9E3A-E01415D11EF6}" destId="{05162C64-05C6-4947-9CCE-B805D2DDD7A3}" srcOrd="7" destOrd="0" presId="urn:microsoft.com/office/officeart/2005/8/layout/matrix1"/>
    <dgm:cxn modelId="{C844161D-3CA1-46AD-8555-4B69814B3769}" type="presParOf" srcId="{77BF7D12-3F9A-4A1D-9FE3-E933B37D18FE}" destId="{F6EFD7E5-308B-4230-857A-A42B1AEA6E2B}" srcOrd="1" destOrd="0" presId="urn:microsoft.com/office/officeart/2005/8/layout/matrix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D87535-8358-443A-AA3F-09CE8508177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00947A8-FD8A-42AC-B9A0-75A522AD1BD9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ВИДЫ КОНТРОЛЯ</a:t>
          </a:r>
          <a:endParaRPr lang="ru-RU" b="1" dirty="0">
            <a:solidFill>
              <a:schemeClr val="tx1"/>
            </a:solidFill>
          </a:endParaRPr>
        </a:p>
      </dgm:t>
    </dgm:pt>
    <dgm:pt modelId="{B18B21B7-4F60-451A-AAE0-606FFAE2CA73}" type="parTrans" cxnId="{E0ACEE32-6012-4505-B124-DA24D0097C45}">
      <dgm:prSet/>
      <dgm:spPr/>
      <dgm:t>
        <a:bodyPr/>
        <a:lstStyle/>
        <a:p>
          <a:endParaRPr lang="ru-RU"/>
        </a:p>
      </dgm:t>
    </dgm:pt>
    <dgm:pt modelId="{9F50B198-473B-4043-B6DC-589A9CFD0585}" type="sibTrans" cxnId="{E0ACEE32-6012-4505-B124-DA24D0097C45}">
      <dgm:prSet/>
      <dgm:spPr/>
      <dgm:t>
        <a:bodyPr/>
        <a:lstStyle/>
        <a:p>
          <a:endParaRPr lang="ru-RU"/>
        </a:p>
      </dgm:t>
    </dgm:pt>
    <dgm:pt modelId="{E669D603-6F00-4C57-A7A2-85F9D8A1B7A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800" b="1" dirty="0" smtClean="0">
              <a:solidFill>
                <a:schemeClr val="tx1"/>
              </a:solidFill>
            </a:rPr>
            <a:t>ТЕКУ-</a:t>
          </a:r>
        </a:p>
        <a:p>
          <a:r>
            <a:rPr lang="ru-RU" sz="4800" b="1" dirty="0" smtClean="0">
              <a:solidFill>
                <a:schemeClr val="tx1"/>
              </a:solidFill>
            </a:rPr>
            <a:t>ЩИЙ</a:t>
          </a:r>
          <a:endParaRPr lang="ru-RU" sz="4800" b="1" dirty="0">
            <a:solidFill>
              <a:schemeClr val="tx1"/>
            </a:solidFill>
          </a:endParaRPr>
        </a:p>
      </dgm:t>
    </dgm:pt>
    <dgm:pt modelId="{160C2D39-28C0-43A9-8FDA-619882F0F78E}" type="parTrans" cxnId="{1C33C051-DCCE-48C3-90EE-543A55D84CB7}">
      <dgm:prSet/>
      <dgm:spPr/>
      <dgm:t>
        <a:bodyPr/>
        <a:lstStyle/>
        <a:p>
          <a:endParaRPr lang="ru-RU"/>
        </a:p>
      </dgm:t>
    </dgm:pt>
    <dgm:pt modelId="{8055A1FD-EBF1-4107-BCE8-4CA5738D0E27}" type="sibTrans" cxnId="{1C33C051-DCCE-48C3-90EE-543A55D84CB7}">
      <dgm:prSet/>
      <dgm:spPr/>
      <dgm:t>
        <a:bodyPr/>
        <a:lstStyle/>
        <a:p>
          <a:endParaRPr lang="ru-RU"/>
        </a:p>
      </dgm:t>
    </dgm:pt>
    <dgm:pt modelId="{184DF067-FB10-4390-A8D0-B1954115ED55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4800" b="1" dirty="0" smtClean="0">
              <a:solidFill>
                <a:schemeClr val="tx1"/>
              </a:solidFill>
            </a:rPr>
            <a:t>ТЕМАТИ-</a:t>
          </a:r>
        </a:p>
        <a:p>
          <a:r>
            <a:rPr lang="ru-RU" sz="4800" b="1" dirty="0" smtClean="0">
              <a:solidFill>
                <a:schemeClr val="tx1"/>
              </a:solidFill>
            </a:rPr>
            <a:t>ЧЕСКИЙ</a:t>
          </a:r>
          <a:endParaRPr lang="ru-RU" sz="4800" b="1" dirty="0">
            <a:solidFill>
              <a:schemeClr val="tx1"/>
            </a:solidFill>
          </a:endParaRPr>
        </a:p>
      </dgm:t>
    </dgm:pt>
    <dgm:pt modelId="{29BC71A6-FFA7-49FE-9449-723D0F80217B}" type="parTrans" cxnId="{9BE0C185-84D8-41D4-B3CB-FA005218F929}">
      <dgm:prSet/>
      <dgm:spPr/>
      <dgm:t>
        <a:bodyPr/>
        <a:lstStyle/>
        <a:p>
          <a:endParaRPr lang="ru-RU"/>
        </a:p>
      </dgm:t>
    </dgm:pt>
    <dgm:pt modelId="{AFC625BA-1822-4952-B49E-CE11F907931D}" type="sibTrans" cxnId="{9BE0C185-84D8-41D4-B3CB-FA005218F929}">
      <dgm:prSet/>
      <dgm:spPr/>
      <dgm:t>
        <a:bodyPr/>
        <a:lstStyle/>
        <a:p>
          <a:endParaRPr lang="ru-RU"/>
        </a:p>
      </dgm:t>
    </dgm:pt>
    <dgm:pt modelId="{228C9F6B-0042-4A45-997C-BD05D50B092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800" b="1" dirty="0" smtClean="0">
              <a:solidFill>
                <a:schemeClr val="tx1"/>
              </a:solidFill>
            </a:rPr>
            <a:t>ИТОГО-</a:t>
          </a:r>
        </a:p>
        <a:p>
          <a:r>
            <a:rPr lang="ru-RU" sz="4800" b="1" dirty="0" smtClean="0">
              <a:solidFill>
                <a:schemeClr val="tx1"/>
              </a:solidFill>
            </a:rPr>
            <a:t>ВЫЙ</a:t>
          </a:r>
          <a:endParaRPr lang="ru-RU" sz="4800" b="1" dirty="0">
            <a:solidFill>
              <a:schemeClr val="tx1"/>
            </a:solidFill>
          </a:endParaRPr>
        </a:p>
      </dgm:t>
    </dgm:pt>
    <dgm:pt modelId="{852762E1-19DD-43ED-911A-C4D5CCB75B66}" type="parTrans" cxnId="{5900CE57-88F3-4AFA-9883-A5A526E9E401}">
      <dgm:prSet/>
      <dgm:spPr/>
      <dgm:t>
        <a:bodyPr/>
        <a:lstStyle/>
        <a:p>
          <a:endParaRPr lang="ru-RU"/>
        </a:p>
      </dgm:t>
    </dgm:pt>
    <dgm:pt modelId="{22A8F9CE-A30E-4800-A58A-46060E3ABB23}" type="sibTrans" cxnId="{5900CE57-88F3-4AFA-9883-A5A526E9E401}">
      <dgm:prSet/>
      <dgm:spPr/>
      <dgm:t>
        <a:bodyPr/>
        <a:lstStyle/>
        <a:p>
          <a:endParaRPr lang="ru-RU"/>
        </a:p>
      </dgm:t>
    </dgm:pt>
    <dgm:pt modelId="{D016F1E5-3CB4-4127-995D-23D4B2D7E632}" type="pres">
      <dgm:prSet presAssocID="{6ED87535-8358-443A-AA3F-09CE8508177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036CDD-E7F7-4FB2-A325-5516FA5AFCC5}" type="pres">
      <dgm:prSet presAssocID="{900947A8-FD8A-42AC-B9A0-75A522AD1BD9}" presName="roof" presStyleLbl="dkBgShp" presStyleIdx="0" presStyleCnt="2"/>
      <dgm:spPr/>
      <dgm:t>
        <a:bodyPr/>
        <a:lstStyle/>
        <a:p>
          <a:endParaRPr lang="ru-RU"/>
        </a:p>
      </dgm:t>
    </dgm:pt>
    <dgm:pt modelId="{858BDBC0-6694-4C45-B123-A0EE38E0273A}" type="pres">
      <dgm:prSet presAssocID="{900947A8-FD8A-42AC-B9A0-75A522AD1BD9}" presName="pillars" presStyleCnt="0"/>
      <dgm:spPr/>
    </dgm:pt>
    <dgm:pt modelId="{09FF089E-8F55-4E35-8986-00F737532662}" type="pres">
      <dgm:prSet presAssocID="{900947A8-FD8A-42AC-B9A0-75A522AD1BD9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60AB0-EE5C-411D-A026-AA9070CB59B8}" type="pres">
      <dgm:prSet presAssocID="{184DF067-FB10-4390-A8D0-B1954115ED5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2E7BB9-FECD-48BC-A627-CE819CD47A14}" type="pres">
      <dgm:prSet presAssocID="{228C9F6B-0042-4A45-997C-BD05D50B092C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706E80-6314-4190-A94C-2949951D3E9D}" type="pres">
      <dgm:prSet presAssocID="{900947A8-FD8A-42AC-B9A0-75A522AD1BD9}" presName="base" presStyleLbl="dkBgShp" presStyleIdx="1" presStyleCnt="2"/>
      <dgm:spPr/>
    </dgm:pt>
  </dgm:ptLst>
  <dgm:cxnLst>
    <dgm:cxn modelId="{5900CE57-88F3-4AFA-9883-A5A526E9E401}" srcId="{900947A8-FD8A-42AC-B9A0-75A522AD1BD9}" destId="{228C9F6B-0042-4A45-997C-BD05D50B092C}" srcOrd="2" destOrd="0" parTransId="{852762E1-19DD-43ED-911A-C4D5CCB75B66}" sibTransId="{22A8F9CE-A30E-4800-A58A-46060E3ABB23}"/>
    <dgm:cxn modelId="{02F255BC-C2F8-42C5-A2BF-792363975800}" type="presOf" srcId="{E669D603-6F00-4C57-A7A2-85F9D8A1B7A9}" destId="{09FF089E-8F55-4E35-8986-00F737532662}" srcOrd="0" destOrd="0" presId="urn:microsoft.com/office/officeart/2005/8/layout/hList3"/>
    <dgm:cxn modelId="{1C33C051-DCCE-48C3-90EE-543A55D84CB7}" srcId="{900947A8-FD8A-42AC-B9A0-75A522AD1BD9}" destId="{E669D603-6F00-4C57-A7A2-85F9D8A1B7A9}" srcOrd="0" destOrd="0" parTransId="{160C2D39-28C0-43A9-8FDA-619882F0F78E}" sibTransId="{8055A1FD-EBF1-4107-BCE8-4CA5738D0E27}"/>
    <dgm:cxn modelId="{E0ACEE32-6012-4505-B124-DA24D0097C45}" srcId="{6ED87535-8358-443A-AA3F-09CE8508177D}" destId="{900947A8-FD8A-42AC-B9A0-75A522AD1BD9}" srcOrd="0" destOrd="0" parTransId="{B18B21B7-4F60-451A-AAE0-606FFAE2CA73}" sibTransId="{9F50B198-473B-4043-B6DC-589A9CFD0585}"/>
    <dgm:cxn modelId="{E7BB3859-9262-4A04-8566-06BE73621986}" type="presOf" srcId="{228C9F6B-0042-4A45-997C-BD05D50B092C}" destId="{DF2E7BB9-FECD-48BC-A627-CE819CD47A14}" srcOrd="0" destOrd="0" presId="urn:microsoft.com/office/officeart/2005/8/layout/hList3"/>
    <dgm:cxn modelId="{9BE0C185-84D8-41D4-B3CB-FA005218F929}" srcId="{900947A8-FD8A-42AC-B9A0-75A522AD1BD9}" destId="{184DF067-FB10-4390-A8D0-B1954115ED55}" srcOrd="1" destOrd="0" parTransId="{29BC71A6-FFA7-49FE-9449-723D0F80217B}" sibTransId="{AFC625BA-1822-4952-B49E-CE11F907931D}"/>
    <dgm:cxn modelId="{A6944BBB-CAAA-4F21-A083-325140D8F1C1}" type="presOf" srcId="{900947A8-FD8A-42AC-B9A0-75A522AD1BD9}" destId="{95036CDD-E7F7-4FB2-A325-5516FA5AFCC5}" srcOrd="0" destOrd="0" presId="urn:microsoft.com/office/officeart/2005/8/layout/hList3"/>
    <dgm:cxn modelId="{0F6F854F-C8C0-4F82-945D-D072345EA7F0}" type="presOf" srcId="{184DF067-FB10-4390-A8D0-B1954115ED55}" destId="{6E260AB0-EE5C-411D-A026-AA9070CB59B8}" srcOrd="0" destOrd="0" presId="urn:microsoft.com/office/officeart/2005/8/layout/hList3"/>
    <dgm:cxn modelId="{CA32CE63-4471-4FC8-8F4C-C27481154210}" type="presOf" srcId="{6ED87535-8358-443A-AA3F-09CE8508177D}" destId="{D016F1E5-3CB4-4127-995D-23D4B2D7E632}" srcOrd="0" destOrd="0" presId="urn:microsoft.com/office/officeart/2005/8/layout/hList3"/>
    <dgm:cxn modelId="{A78F2618-A4D4-42AB-A16A-8E9B3B92178C}" type="presParOf" srcId="{D016F1E5-3CB4-4127-995D-23D4B2D7E632}" destId="{95036CDD-E7F7-4FB2-A325-5516FA5AFCC5}" srcOrd="0" destOrd="0" presId="urn:microsoft.com/office/officeart/2005/8/layout/hList3"/>
    <dgm:cxn modelId="{A6C17D9E-D075-4386-9EC6-BF98411E5AA2}" type="presParOf" srcId="{D016F1E5-3CB4-4127-995D-23D4B2D7E632}" destId="{858BDBC0-6694-4C45-B123-A0EE38E0273A}" srcOrd="1" destOrd="0" presId="urn:microsoft.com/office/officeart/2005/8/layout/hList3"/>
    <dgm:cxn modelId="{04018022-A370-4E39-9B58-A4886C9D3D19}" type="presParOf" srcId="{858BDBC0-6694-4C45-B123-A0EE38E0273A}" destId="{09FF089E-8F55-4E35-8986-00F737532662}" srcOrd="0" destOrd="0" presId="urn:microsoft.com/office/officeart/2005/8/layout/hList3"/>
    <dgm:cxn modelId="{094B7753-F75F-41AF-84E2-D893BB6F75C1}" type="presParOf" srcId="{858BDBC0-6694-4C45-B123-A0EE38E0273A}" destId="{6E260AB0-EE5C-411D-A026-AA9070CB59B8}" srcOrd="1" destOrd="0" presId="urn:microsoft.com/office/officeart/2005/8/layout/hList3"/>
    <dgm:cxn modelId="{DBC49475-05D4-4847-9069-BAEED2961A0F}" type="presParOf" srcId="{858BDBC0-6694-4C45-B123-A0EE38E0273A}" destId="{DF2E7BB9-FECD-48BC-A627-CE819CD47A14}" srcOrd="2" destOrd="0" presId="urn:microsoft.com/office/officeart/2005/8/layout/hList3"/>
    <dgm:cxn modelId="{D96001A9-8A0D-4071-9BE8-3CC53DC8148E}" type="presParOf" srcId="{D016F1E5-3CB4-4127-995D-23D4B2D7E632}" destId="{21706E80-6314-4190-A94C-2949951D3E9D}" srcOrd="2" destOrd="0" presId="urn:microsoft.com/office/officeart/2005/8/layout/hList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58292D-3B72-4491-A854-94FB436A34FA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87AF2A-7DBC-4BD3-91DB-5B74CDC514ED}">
      <dgm:prSet phldrT="[Текст]" custT="1"/>
      <dgm:spPr/>
      <dgm:t>
        <a:bodyPr/>
        <a:lstStyle/>
        <a:p>
          <a:r>
            <a:rPr lang="ru-RU" sz="2800" b="1" dirty="0" smtClean="0"/>
            <a:t>Система оценки позволяет</a:t>
          </a:r>
          <a:endParaRPr lang="ru-RU" sz="2800" b="1" dirty="0"/>
        </a:p>
      </dgm:t>
    </dgm:pt>
    <dgm:pt modelId="{E2C670E7-BC6C-497E-AB2F-4E2267B77996}" type="parTrans" cxnId="{29EE47E3-9D57-4EB8-98E8-601E74327665}">
      <dgm:prSet/>
      <dgm:spPr/>
      <dgm:t>
        <a:bodyPr/>
        <a:lstStyle/>
        <a:p>
          <a:endParaRPr lang="ru-RU"/>
        </a:p>
      </dgm:t>
    </dgm:pt>
    <dgm:pt modelId="{7862AED5-31BF-4090-BE90-A643B765361A}" type="sibTrans" cxnId="{29EE47E3-9D57-4EB8-98E8-601E74327665}">
      <dgm:prSet/>
      <dgm:spPr/>
      <dgm:t>
        <a:bodyPr/>
        <a:lstStyle/>
        <a:p>
          <a:endParaRPr lang="ru-RU"/>
        </a:p>
      </dgm:t>
    </dgm:pt>
    <dgm:pt modelId="{5547B060-3EA3-4E92-8611-7EC81A40281C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нормализовать отношения ученика с учителем, родителями и самим собой</a:t>
          </a:r>
          <a:endParaRPr lang="ru-RU" sz="1400" dirty="0"/>
        </a:p>
      </dgm:t>
    </dgm:pt>
    <dgm:pt modelId="{0A257175-452B-4432-9E4F-20DD38F96A7D}" type="parTrans" cxnId="{0732964F-CF17-4E56-A746-88B07C6A5012}">
      <dgm:prSet/>
      <dgm:spPr/>
      <dgm:t>
        <a:bodyPr/>
        <a:lstStyle/>
        <a:p>
          <a:endParaRPr lang="ru-RU"/>
        </a:p>
      </dgm:t>
    </dgm:pt>
    <dgm:pt modelId="{DD38E970-287D-4D95-ACF0-280BEEDD44A1}" type="sibTrans" cxnId="{0732964F-CF17-4E56-A746-88B07C6A5012}">
      <dgm:prSet/>
      <dgm:spPr/>
      <dgm:t>
        <a:bodyPr/>
        <a:lstStyle/>
        <a:p>
          <a:endParaRPr lang="ru-RU"/>
        </a:p>
      </dgm:t>
    </dgm:pt>
    <dgm:pt modelId="{2E10AD55-71F6-4F81-BC41-C4E407F01BC6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нормализовать отношения ученика с учителем, родителями и самим собой</a:t>
          </a:r>
          <a:endParaRPr lang="ru-RU" dirty="0"/>
        </a:p>
      </dgm:t>
    </dgm:pt>
    <dgm:pt modelId="{BFAC4AEE-1EF2-4F7F-B14D-6C8D5C5E7C83}" type="parTrans" cxnId="{0FD373A7-21EF-40F8-B507-06AAB36C2857}">
      <dgm:prSet/>
      <dgm:spPr/>
      <dgm:t>
        <a:bodyPr/>
        <a:lstStyle/>
        <a:p>
          <a:endParaRPr lang="ru-RU"/>
        </a:p>
      </dgm:t>
    </dgm:pt>
    <dgm:pt modelId="{193B9815-40DB-4A8F-8CD2-053CB55F3851}" type="sibTrans" cxnId="{0FD373A7-21EF-40F8-B507-06AAB36C2857}">
      <dgm:prSet/>
      <dgm:spPr/>
      <dgm:t>
        <a:bodyPr/>
        <a:lstStyle/>
        <a:p>
          <a:endParaRPr lang="ru-RU"/>
        </a:p>
      </dgm:t>
    </dgm:pt>
    <dgm:pt modelId="{C07697F1-878E-4EE8-8EC7-DBB45B734366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повысить учебную мотивацию</a:t>
          </a:r>
          <a:endParaRPr lang="ru-RU" sz="1800" b="1" dirty="0">
            <a:solidFill>
              <a:schemeClr val="tx1"/>
            </a:solidFill>
          </a:endParaRPr>
        </a:p>
      </dgm:t>
    </dgm:pt>
    <dgm:pt modelId="{BC75B7BB-9FCD-479A-AF43-55CF2FE9526A}" type="parTrans" cxnId="{E0FC9BD7-D5B4-4856-90D3-676920710E3C}">
      <dgm:prSet/>
      <dgm:spPr/>
      <dgm:t>
        <a:bodyPr/>
        <a:lstStyle/>
        <a:p>
          <a:endParaRPr lang="ru-RU"/>
        </a:p>
      </dgm:t>
    </dgm:pt>
    <dgm:pt modelId="{93BC6906-2108-438F-B46F-E1BF755FFB1B}" type="sibTrans" cxnId="{E0FC9BD7-D5B4-4856-90D3-676920710E3C}">
      <dgm:prSet/>
      <dgm:spPr/>
      <dgm:t>
        <a:bodyPr/>
        <a:lstStyle/>
        <a:p>
          <a:endParaRPr lang="ru-RU"/>
        </a:p>
      </dgm:t>
    </dgm:pt>
    <dgm:pt modelId="{E7A82692-D62F-4D98-B7A8-362E221DAF4A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отследить динамику школьной успешности</a:t>
          </a:r>
          <a:endParaRPr lang="ru-RU" sz="1800" dirty="0"/>
        </a:p>
      </dgm:t>
    </dgm:pt>
    <dgm:pt modelId="{0ED3CEAD-6356-4CF9-9B89-5A823640E5C8}" type="parTrans" cxnId="{657BAC45-C314-4D0B-9760-BE583D02B8C2}">
      <dgm:prSet/>
      <dgm:spPr/>
      <dgm:t>
        <a:bodyPr/>
        <a:lstStyle/>
        <a:p>
          <a:endParaRPr lang="ru-RU"/>
        </a:p>
      </dgm:t>
    </dgm:pt>
    <dgm:pt modelId="{63DD20A5-295B-437E-8233-9BD2AC0CE1C5}" type="sibTrans" cxnId="{657BAC45-C314-4D0B-9760-BE583D02B8C2}">
      <dgm:prSet/>
      <dgm:spPr/>
      <dgm:t>
        <a:bodyPr/>
        <a:lstStyle/>
        <a:p>
          <a:endParaRPr lang="ru-RU"/>
        </a:p>
      </dgm:t>
    </dgm:pt>
    <dgm:pt modelId="{C433C5AE-01B0-452D-81D0-E7FE374329C2}" type="pres">
      <dgm:prSet presAssocID="{5058292D-3B72-4491-A854-94FB436A34FA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CC128A8-0C07-4567-9788-49DF36A30A6A}" type="pres">
      <dgm:prSet presAssocID="{AC87AF2A-7DBC-4BD3-91DB-5B74CDC514ED}" presName="centerShape" presStyleLbl="node0" presStyleIdx="0" presStyleCnt="1"/>
      <dgm:spPr/>
      <dgm:t>
        <a:bodyPr/>
        <a:lstStyle/>
        <a:p>
          <a:endParaRPr lang="ru-RU"/>
        </a:p>
      </dgm:t>
    </dgm:pt>
    <dgm:pt modelId="{3CC00415-DC68-430B-89E7-F65E4D025D58}" type="pres">
      <dgm:prSet presAssocID="{2E10AD55-71F6-4F81-BC41-C4E407F01BC6}" presName="node" presStyleLbl="node1" presStyleIdx="0" presStyleCnt="4" custScaleX="121942" custScaleY="109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8E5D10-B9B9-4A79-A6BB-709C21A437FD}" type="pres">
      <dgm:prSet presAssocID="{2E10AD55-71F6-4F81-BC41-C4E407F01BC6}" presName="dummy" presStyleCnt="0"/>
      <dgm:spPr/>
    </dgm:pt>
    <dgm:pt modelId="{82BC1A5A-CED8-40F2-BC5B-2AA52BA42668}" type="pres">
      <dgm:prSet presAssocID="{193B9815-40DB-4A8F-8CD2-053CB55F3851}" presName="sibTrans" presStyleLbl="sibTrans2D1" presStyleIdx="0" presStyleCnt="4"/>
      <dgm:spPr/>
    </dgm:pt>
    <dgm:pt modelId="{A918534F-B8D8-4FEF-B88C-550128986912}" type="pres">
      <dgm:prSet presAssocID="{E7A82692-D62F-4D98-B7A8-362E221DAF4A}" presName="node" presStyleLbl="node1" presStyleIdx="1" presStyleCnt="4" custScaleX="112699" custScaleY="104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076D01-61FF-4BD9-BE46-8E0659C5DCCC}" type="pres">
      <dgm:prSet presAssocID="{E7A82692-D62F-4D98-B7A8-362E221DAF4A}" presName="dummy" presStyleCnt="0"/>
      <dgm:spPr/>
    </dgm:pt>
    <dgm:pt modelId="{F2F1C75C-3033-4931-9CCF-E5253E58EAAD}" type="pres">
      <dgm:prSet presAssocID="{63DD20A5-295B-437E-8233-9BD2AC0CE1C5}" presName="sibTrans" presStyleLbl="sibTrans2D1" presStyleIdx="1" presStyleCnt="4"/>
      <dgm:spPr/>
    </dgm:pt>
    <dgm:pt modelId="{56658872-7832-4561-9562-C9DECB8D2216}" type="pres">
      <dgm:prSet presAssocID="{C07697F1-878E-4EE8-8EC7-DBB45B73436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47857-D43A-4FC0-AB88-D7AD898A2B5F}" type="pres">
      <dgm:prSet presAssocID="{C07697F1-878E-4EE8-8EC7-DBB45B734366}" presName="dummy" presStyleCnt="0"/>
      <dgm:spPr/>
    </dgm:pt>
    <dgm:pt modelId="{8D935994-7BCE-4E25-9A9B-937D95874341}" type="pres">
      <dgm:prSet presAssocID="{93BC6906-2108-438F-B46F-E1BF755FFB1B}" presName="sibTrans" presStyleLbl="sibTrans2D1" presStyleIdx="2" presStyleCnt="4"/>
      <dgm:spPr/>
    </dgm:pt>
    <dgm:pt modelId="{A68FC44F-E4F9-463E-A1D1-0C6600074563}" type="pres">
      <dgm:prSet presAssocID="{5547B060-3EA3-4E92-8611-7EC81A40281C}" presName="node" presStyleLbl="node1" presStyleIdx="3" presStyleCnt="4" custScaleX="108589" custScaleY="109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5D19F-4909-4A08-8498-635C57E721B5}" type="pres">
      <dgm:prSet presAssocID="{5547B060-3EA3-4E92-8611-7EC81A40281C}" presName="dummy" presStyleCnt="0"/>
      <dgm:spPr/>
    </dgm:pt>
    <dgm:pt modelId="{F7099738-1763-4EF9-B961-03700F1830FB}" type="pres">
      <dgm:prSet presAssocID="{DD38E970-287D-4D95-ACF0-280BEEDD44A1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657BAC45-C314-4D0B-9760-BE583D02B8C2}" srcId="{AC87AF2A-7DBC-4BD3-91DB-5B74CDC514ED}" destId="{E7A82692-D62F-4D98-B7A8-362E221DAF4A}" srcOrd="1" destOrd="0" parTransId="{0ED3CEAD-6356-4CF9-9B89-5A823640E5C8}" sibTransId="{63DD20A5-295B-437E-8233-9BD2AC0CE1C5}"/>
    <dgm:cxn modelId="{B20F8D95-09E6-4149-AF1D-84EB31D7AA3E}" type="presOf" srcId="{E7A82692-D62F-4D98-B7A8-362E221DAF4A}" destId="{A918534F-B8D8-4FEF-B88C-550128986912}" srcOrd="0" destOrd="0" presId="urn:microsoft.com/office/officeart/2005/8/layout/radial6"/>
    <dgm:cxn modelId="{E0FC9BD7-D5B4-4856-90D3-676920710E3C}" srcId="{AC87AF2A-7DBC-4BD3-91DB-5B74CDC514ED}" destId="{C07697F1-878E-4EE8-8EC7-DBB45B734366}" srcOrd="2" destOrd="0" parTransId="{BC75B7BB-9FCD-479A-AF43-55CF2FE9526A}" sibTransId="{93BC6906-2108-438F-B46F-E1BF755FFB1B}"/>
    <dgm:cxn modelId="{7FED34C7-EE4F-4C4A-847F-1C15B78C389F}" type="presOf" srcId="{5547B060-3EA3-4E92-8611-7EC81A40281C}" destId="{A68FC44F-E4F9-463E-A1D1-0C6600074563}" srcOrd="0" destOrd="0" presId="urn:microsoft.com/office/officeart/2005/8/layout/radial6"/>
    <dgm:cxn modelId="{CA59F6D7-55D7-40C6-82DC-0088E604F4DF}" type="presOf" srcId="{63DD20A5-295B-437E-8233-9BD2AC0CE1C5}" destId="{F2F1C75C-3033-4931-9CCF-E5253E58EAAD}" srcOrd="0" destOrd="0" presId="urn:microsoft.com/office/officeart/2005/8/layout/radial6"/>
    <dgm:cxn modelId="{6108A20C-6047-4A94-969D-F1EF1D46D28A}" type="presOf" srcId="{2E10AD55-71F6-4F81-BC41-C4E407F01BC6}" destId="{3CC00415-DC68-430B-89E7-F65E4D025D58}" srcOrd="0" destOrd="0" presId="urn:microsoft.com/office/officeart/2005/8/layout/radial6"/>
    <dgm:cxn modelId="{0732964F-CF17-4E56-A746-88B07C6A5012}" srcId="{AC87AF2A-7DBC-4BD3-91DB-5B74CDC514ED}" destId="{5547B060-3EA3-4E92-8611-7EC81A40281C}" srcOrd="3" destOrd="0" parTransId="{0A257175-452B-4432-9E4F-20DD38F96A7D}" sibTransId="{DD38E970-287D-4D95-ACF0-280BEEDD44A1}"/>
    <dgm:cxn modelId="{29EE47E3-9D57-4EB8-98E8-601E74327665}" srcId="{5058292D-3B72-4491-A854-94FB436A34FA}" destId="{AC87AF2A-7DBC-4BD3-91DB-5B74CDC514ED}" srcOrd="0" destOrd="0" parTransId="{E2C670E7-BC6C-497E-AB2F-4E2267B77996}" sibTransId="{7862AED5-31BF-4090-BE90-A643B765361A}"/>
    <dgm:cxn modelId="{603A4D6E-95F5-4423-8D5C-43333FE12BAC}" type="presOf" srcId="{C07697F1-878E-4EE8-8EC7-DBB45B734366}" destId="{56658872-7832-4561-9562-C9DECB8D2216}" srcOrd="0" destOrd="0" presId="urn:microsoft.com/office/officeart/2005/8/layout/radial6"/>
    <dgm:cxn modelId="{5C85BAF0-F2D3-4E9C-92ED-CB18894C4752}" type="presOf" srcId="{93BC6906-2108-438F-B46F-E1BF755FFB1B}" destId="{8D935994-7BCE-4E25-9A9B-937D95874341}" srcOrd="0" destOrd="0" presId="urn:microsoft.com/office/officeart/2005/8/layout/radial6"/>
    <dgm:cxn modelId="{6D98D722-AFB3-47BD-9A68-381797135A19}" type="presOf" srcId="{193B9815-40DB-4A8F-8CD2-053CB55F3851}" destId="{82BC1A5A-CED8-40F2-BC5B-2AA52BA42668}" srcOrd="0" destOrd="0" presId="urn:microsoft.com/office/officeart/2005/8/layout/radial6"/>
    <dgm:cxn modelId="{C06E2538-CDF1-4141-9DAE-06BC1853FC8C}" type="presOf" srcId="{AC87AF2A-7DBC-4BD3-91DB-5B74CDC514ED}" destId="{1CC128A8-0C07-4567-9788-49DF36A30A6A}" srcOrd="0" destOrd="0" presId="urn:microsoft.com/office/officeart/2005/8/layout/radial6"/>
    <dgm:cxn modelId="{0FD373A7-21EF-40F8-B507-06AAB36C2857}" srcId="{AC87AF2A-7DBC-4BD3-91DB-5B74CDC514ED}" destId="{2E10AD55-71F6-4F81-BC41-C4E407F01BC6}" srcOrd="0" destOrd="0" parTransId="{BFAC4AEE-1EF2-4F7F-B14D-6C8D5C5E7C83}" sibTransId="{193B9815-40DB-4A8F-8CD2-053CB55F3851}"/>
    <dgm:cxn modelId="{85E722DB-EA28-4A7F-A917-6BE672D73FB6}" type="presOf" srcId="{5058292D-3B72-4491-A854-94FB436A34FA}" destId="{C433C5AE-01B0-452D-81D0-E7FE374329C2}" srcOrd="0" destOrd="0" presId="urn:microsoft.com/office/officeart/2005/8/layout/radial6"/>
    <dgm:cxn modelId="{013B9723-149A-4D3C-949A-08CB4BA04AA5}" type="presOf" srcId="{DD38E970-287D-4D95-ACF0-280BEEDD44A1}" destId="{F7099738-1763-4EF9-B961-03700F1830FB}" srcOrd="0" destOrd="0" presId="urn:microsoft.com/office/officeart/2005/8/layout/radial6"/>
    <dgm:cxn modelId="{B797001B-FD00-48E0-8DD8-F25ECD410B89}" type="presParOf" srcId="{C433C5AE-01B0-452D-81D0-E7FE374329C2}" destId="{1CC128A8-0C07-4567-9788-49DF36A30A6A}" srcOrd="0" destOrd="0" presId="urn:microsoft.com/office/officeart/2005/8/layout/radial6"/>
    <dgm:cxn modelId="{2F3EBE8B-8067-4736-A683-733A1D3BE890}" type="presParOf" srcId="{C433C5AE-01B0-452D-81D0-E7FE374329C2}" destId="{3CC00415-DC68-430B-89E7-F65E4D025D58}" srcOrd="1" destOrd="0" presId="urn:microsoft.com/office/officeart/2005/8/layout/radial6"/>
    <dgm:cxn modelId="{ABCAF264-334A-43C2-9707-82A2EE2F1BD9}" type="presParOf" srcId="{C433C5AE-01B0-452D-81D0-E7FE374329C2}" destId="{DD8E5D10-B9B9-4A79-A6BB-709C21A437FD}" srcOrd="2" destOrd="0" presId="urn:microsoft.com/office/officeart/2005/8/layout/radial6"/>
    <dgm:cxn modelId="{CC9C722E-271F-4ED4-8433-04181D6615A2}" type="presParOf" srcId="{C433C5AE-01B0-452D-81D0-E7FE374329C2}" destId="{82BC1A5A-CED8-40F2-BC5B-2AA52BA42668}" srcOrd="3" destOrd="0" presId="urn:microsoft.com/office/officeart/2005/8/layout/radial6"/>
    <dgm:cxn modelId="{FBFF30FD-8A8C-47C8-AEF0-2EA0A2E1D710}" type="presParOf" srcId="{C433C5AE-01B0-452D-81D0-E7FE374329C2}" destId="{A918534F-B8D8-4FEF-B88C-550128986912}" srcOrd="4" destOrd="0" presId="urn:microsoft.com/office/officeart/2005/8/layout/radial6"/>
    <dgm:cxn modelId="{9147A19B-4489-4AFB-946D-DA59AA3D490E}" type="presParOf" srcId="{C433C5AE-01B0-452D-81D0-E7FE374329C2}" destId="{46076D01-61FF-4BD9-BE46-8E0659C5DCCC}" srcOrd="5" destOrd="0" presId="urn:microsoft.com/office/officeart/2005/8/layout/radial6"/>
    <dgm:cxn modelId="{FCCA48F7-C0C0-448F-938A-CB4398EE3C09}" type="presParOf" srcId="{C433C5AE-01B0-452D-81D0-E7FE374329C2}" destId="{F2F1C75C-3033-4931-9CCF-E5253E58EAAD}" srcOrd="6" destOrd="0" presId="urn:microsoft.com/office/officeart/2005/8/layout/radial6"/>
    <dgm:cxn modelId="{945BBB18-0409-4A81-9056-B746DECCEBA6}" type="presParOf" srcId="{C433C5AE-01B0-452D-81D0-E7FE374329C2}" destId="{56658872-7832-4561-9562-C9DECB8D2216}" srcOrd="7" destOrd="0" presId="urn:microsoft.com/office/officeart/2005/8/layout/radial6"/>
    <dgm:cxn modelId="{40FF1E7D-8D94-46DE-941B-7C2650C0F077}" type="presParOf" srcId="{C433C5AE-01B0-452D-81D0-E7FE374329C2}" destId="{77047857-D43A-4FC0-AB88-D7AD898A2B5F}" srcOrd="8" destOrd="0" presId="urn:microsoft.com/office/officeart/2005/8/layout/radial6"/>
    <dgm:cxn modelId="{8F3D3EBB-1628-4483-AD68-4F9203AF0A25}" type="presParOf" srcId="{C433C5AE-01B0-452D-81D0-E7FE374329C2}" destId="{8D935994-7BCE-4E25-9A9B-937D95874341}" srcOrd="9" destOrd="0" presId="urn:microsoft.com/office/officeart/2005/8/layout/radial6"/>
    <dgm:cxn modelId="{051C8130-81D0-4966-81DB-4979A95A71A5}" type="presParOf" srcId="{C433C5AE-01B0-452D-81D0-E7FE374329C2}" destId="{A68FC44F-E4F9-463E-A1D1-0C6600074563}" srcOrd="10" destOrd="0" presId="urn:microsoft.com/office/officeart/2005/8/layout/radial6"/>
    <dgm:cxn modelId="{75DE1C79-0F7A-489E-AE77-69109A689938}" type="presParOf" srcId="{C433C5AE-01B0-452D-81D0-E7FE374329C2}" destId="{2255D19F-4909-4A08-8498-635C57E721B5}" srcOrd="11" destOrd="0" presId="urn:microsoft.com/office/officeart/2005/8/layout/radial6"/>
    <dgm:cxn modelId="{C38808A1-140B-4578-8958-7B052115181D}" type="presParOf" srcId="{C433C5AE-01B0-452D-81D0-E7FE374329C2}" destId="{F7099738-1763-4EF9-B961-03700F1830FB}" srcOrd="12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/>
              <a:t>«Оценивание в обновленном содержании образования в казахстанской школе»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pPr algn="r"/>
            <a:endParaRPr lang="kk-KZ" sz="6700" dirty="0" smtClean="0">
              <a:solidFill>
                <a:schemeClr val="tx1"/>
              </a:solidFill>
            </a:endParaRPr>
          </a:p>
          <a:p>
            <a:pPr algn="r"/>
            <a:r>
              <a:rPr lang="kk-KZ" sz="6700" b="1" dirty="0" smtClean="0">
                <a:solidFill>
                  <a:schemeClr val="tx1"/>
                </a:solidFill>
              </a:rPr>
              <a:t>Остапенко Людмила Георгиевна, </a:t>
            </a:r>
            <a:endParaRPr lang="ru-RU" sz="6700" b="1" dirty="0" smtClean="0">
              <a:solidFill>
                <a:schemeClr val="tx1"/>
              </a:solidFill>
            </a:endParaRPr>
          </a:p>
          <a:p>
            <a:pPr algn="r"/>
            <a:r>
              <a:rPr lang="kk-KZ" sz="6700" b="1" dirty="0" smtClean="0">
                <a:solidFill>
                  <a:schemeClr val="tx1"/>
                </a:solidFill>
              </a:rPr>
              <a:t>сертифицированный учитель 1 уровня,</a:t>
            </a:r>
            <a:endParaRPr lang="ru-RU" sz="6700" b="1" dirty="0" smtClean="0">
              <a:solidFill>
                <a:schemeClr val="tx1"/>
              </a:solidFill>
            </a:endParaRPr>
          </a:p>
          <a:p>
            <a:pPr algn="r"/>
            <a:r>
              <a:rPr lang="kk-KZ" sz="6700" b="1" dirty="0" smtClean="0">
                <a:solidFill>
                  <a:schemeClr val="tx1"/>
                </a:solidFill>
              </a:rPr>
              <a:t> представитель  команды развития «Шапагат» </a:t>
            </a:r>
            <a:endParaRPr lang="ru-RU" sz="6700" b="1" dirty="0" smtClean="0">
              <a:solidFill>
                <a:schemeClr val="tx1"/>
              </a:solidFill>
            </a:endParaRPr>
          </a:p>
          <a:p>
            <a:pPr algn="r"/>
            <a:r>
              <a:rPr lang="kk-KZ" sz="6700" b="1" dirty="0" smtClean="0">
                <a:solidFill>
                  <a:schemeClr val="tx1"/>
                </a:solidFill>
              </a:rPr>
              <a:t>школы-лицея  № 1 г. Костанай</a:t>
            </a:r>
            <a:endParaRPr lang="ru-RU" sz="6700" b="1" dirty="0" smtClean="0">
              <a:solidFill>
                <a:schemeClr val="tx1"/>
              </a:solidFill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000" b="1" i="1" dirty="0" smtClean="0"/>
              <a:t>«Глубочайшим свойством человеческой природы является страстное стремление людей быть оцененным по достоинству» </a:t>
            </a:r>
          </a:p>
          <a:p>
            <a:pPr algn="r">
              <a:buNone/>
            </a:pPr>
            <a:r>
              <a:rPr lang="ru-RU" b="1" i="1" dirty="0" smtClean="0"/>
              <a:t> У. Джеймс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XI</a:t>
            </a:r>
            <a:r>
              <a:rPr lang="ru-RU" b="1" dirty="0" smtClean="0"/>
              <a:t> Съезд Евразийской Ассоциации университетов </a:t>
            </a:r>
            <a:endParaRPr lang="ru-RU" b="1" dirty="0"/>
          </a:p>
        </p:txBody>
      </p:sp>
      <p:pic>
        <p:nvPicPr>
          <p:cNvPr id="4" name="Picture 2" descr="http://img.nur.kz/n/03/3/nazarbaev_2101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43049"/>
            <a:ext cx="4071909" cy="40610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143372" y="1785926"/>
            <a:ext cx="50006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«Общая задача сегодня – наращивать богатое интеллектуальное наследство, использовать накопленные знания для плодотворного развития всего региона»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	</a:t>
            </a:r>
            <a:r>
              <a:rPr lang="ru-RU" sz="3600" b="1" dirty="0" smtClean="0"/>
              <a:t>Оценивание / </a:t>
            </a:r>
            <a:r>
              <a:rPr lang="ru-RU" sz="3600" b="1" dirty="0" err="1" smtClean="0"/>
              <a:t>Бағалау </a:t>
            </a:r>
            <a:r>
              <a:rPr lang="ru-RU" sz="3600" b="1" dirty="0" smtClean="0"/>
              <a:t>/ </a:t>
            </a:r>
            <a:r>
              <a:rPr lang="ru-RU" sz="3600" b="1" dirty="0" err="1" smtClean="0"/>
              <a:t>Assessment</a:t>
            </a:r>
            <a:r>
              <a:rPr lang="ru-RU" sz="3600" b="1" dirty="0" smtClean="0"/>
              <a:t> -  систематический и  критический  анализ  процесса и результатов  обучения,  ведущего к  последующему вынесению  суждений,  решений  и/или рекомендаций   относительно  текущего и  последующего  процесса  обучения.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072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128</Words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«Оценивание в обновленном содержании образования в казахстанской школе» </vt:lpstr>
      <vt:lpstr>Слайд 2</vt:lpstr>
      <vt:lpstr>XI Съезд Евразийской Ассоциации университетов 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Критериальное оценивание</dc:title>
  <dc:creator>IrinaIvanovna</dc:creator>
  <cp:lastModifiedBy>User</cp:lastModifiedBy>
  <cp:revision>43</cp:revision>
  <dcterms:created xsi:type="dcterms:W3CDTF">2017-10-16T15:00:19Z</dcterms:created>
  <dcterms:modified xsi:type="dcterms:W3CDTF">2017-12-04T08:27:38Z</dcterms:modified>
</cp:coreProperties>
</file>